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5" r:id="rId2"/>
    <p:sldId id="296" r:id="rId3"/>
    <p:sldId id="297" r:id="rId4"/>
    <p:sldId id="298" r:id="rId5"/>
    <p:sldId id="299" r:id="rId6"/>
    <p:sldId id="300" r:id="rId7"/>
    <p:sldId id="257" r:id="rId8"/>
    <p:sldId id="301" r:id="rId9"/>
    <p:sldId id="258" r:id="rId10"/>
    <p:sldId id="259"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FDE27D-39EC-04F3-5BB1-55D8B1BAFE4E}" name="Inge van Steen" initials="IvS" userId="S::i.van.steen@yuverta.nl::b7af8d2b-3eda-4fcb-a931-3c6afb41017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158C4D-3F2A-D645-BBA9-53758258B2D8}" v="20" dt="2022-12-16T14:38:18.1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6"/>
    <p:restoredTop sz="95741"/>
  </p:normalViewPr>
  <p:slideViewPr>
    <p:cSldViewPr snapToGrid="0">
      <p:cViewPr varScale="1">
        <p:scale>
          <a:sx n="101" d="100"/>
          <a:sy n="101" d="100"/>
        </p:scale>
        <p:origin x="224"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e van Steen" userId="b7af8d2b-3eda-4fcb-a931-3c6afb410171" providerId="ADAL" clId="{5B158C4D-3F2A-D645-BBA9-53758258B2D8}"/>
    <pc:docChg chg="undo custSel addSld delSld modSld sldOrd">
      <pc:chgData name="Inge van Steen" userId="b7af8d2b-3eda-4fcb-a931-3c6afb410171" providerId="ADAL" clId="{5B158C4D-3F2A-D645-BBA9-53758258B2D8}" dt="2022-12-16T14:38:18.108" v="367" actId="1076"/>
      <pc:docMkLst>
        <pc:docMk/>
      </pc:docMkLst>
      <pc:sldChg chg="del">
        <pc:chgData name="Inge van Steen" userId="b7af8d2b-3eda-4fcb-a931-3c6afb410171" providerId="ADAL" clId="{5B158C4D-3F2A-D645-BBA9-53758258B2D8}" dt="2022-12-16T14:31:35.633" v="106" actId="2696"/>
        <pc:sldMkLst>
          <pc:docMk/>
          <pc:sldMk cId="1710127140" sldId="256"/>
        </pc:sldMkLst>
      </pc:sldChg>
      <pc:sldChg chg="modSp mod ord">
        <pc:chgData name="Inge van Steen" userId="b7af8d2b-3eda-4fcb-a931-3c6afb410171" providerId="ADAL" clId="{5B158C4D-3F2A-D645-BBA9-53758258B2D8}" dt="2022-12-16T14:33:02.338" v="118" actId="14100"/>
        <pc:sldMkLst>
          <pc:docMk/>
          <pc:sldMk cId="1580541046" sldId="257"/>
        </pc:sldMkLst>
        <pc:spChg chg="mod">
          <ac:chgData name="Inge van Steen" userId="b7af8d2b-3eda-4fcb-a931-3c6afb410171" providerId="ADAL" clId="{5B158C4D-3F2A-D645-BBA9-53758258B2D8}" dt="2022-12-16T14:33:02.338" v="118" actId="14100"/>
          <ac:spMkLst>
            <pc:docMk/>
            <pc:sldMk cId="1580541046" sldId="257"/>
            <ac:spMk id="3" creationId="{2C10D37B-309F-3407-6385-C13CF06181B6}"/>
          </ac:spMkLst>
        </pc:spChg>
      </pc:sldChg>
      <pc:sldChg chg="ord">
        <pc:chgData name="Inge van Steen" userId="b7af8d2b-3eda-4fcb-a931-3c6afb410171" providerId="ADAL" clId="{5B158C4D-3F2A-D645-BBA9-53758258B2D8}" dt="2022-12-16T14:31:32.579" v="105" actId="20578"/>
        <pc:sldMkLst>
          <pc:docMk/>
          <pc:sldMk cId="638285453" sldId="258"/>
        </pc:sldMkLst>
      </pc:sldChg>
      <pc:sldChg chg="modSp mod">
        <pc:chgData name="Inge van Steen" userId="b7af8d2b-3eda-4fcb-a931-3c6afb410171" providerId="ADAL" clId="{5B158C4D-3F2A-D645-BBA9-53758258B2D8}" dt="2022-12-16T14:32:27.152" v="114" actId="14100"/>
        <pc:sldMkLst>
          <pc:docMk/>
          <pc:sldMk cId="679678420" sldId="259"/>
        </pc:sldMkLst>
        <pc:spChg chg="mod">
          <ac:chgData name="Inge van Steen" userId="b7af8d2b-3eda-4fcb-a931-3c6afb410171" providerId="ADAL" clId="{5B158C4D-3F2A-D645-BBA9-53758258B2D8}" dt="2022-12-16T14:32:27.152" v="114" actId="14100"/>
          <ac:spMkLst>
            <pc:docMk/>
            <pc:sldMk cId="679678420" sldId="259"/>
            <ac:spMk id="4" creationId="{FF570549-1C50-10DC-EECB-899207263078}"/>
          </ac:spMkLst>
        </pc:spChg>
      </pc:sldChg>
      <pc:sldChg chg="del">
        <pc:chgData name="Inge van Steen" userId="b7af8d2b-3eda-4fcb-a931-3c6afb410171" providerId="ADAL" clId="{5B158C4D-3F2A-D645-BBA9-53758258B2D8}" dt="2022-12-16T14:31:51.546" v="107" actId="2696"/>
        <pc:sldMkLst>
          <pc:docMk/>
          <pc:sldMk cId="630788533" sldId="261"/>
        </pc:sldMkLst>
      </pc:sldChg>
      <pc:sldChg chg="del">
        <pc:chgData name="Inge van Steen" userId="b7af8d2b-3eda-4fcb-a931-3c6afb410171" providerId="ADAL" clId="{5B158C4D-3F2A-D645-BBA9-53758258B2D8}" dt="2022-12-16T14:31:51.546" v="107" actId="2696"/>
        <pc:sldMkLst>
          <pc:docMk/>
          <pc:sldMk cId="2292366532" sldId="284"/>
        </pc:sldMkLst>
      </pc:sldChg>
      <pc:sldChg chg="del">
        <pc:chgData name="Inge van Steen" userId="b7af8d2b-3eda-4fcb-a931-3c6afb410171" providerId="ADAL" clId="{5B158C4D-3F2A-D645-BBA9-53758258B2D8}" dt="2022-12-16T14:31:51.546" v="107" actId="2696"/>
        <pc:sldMkLst>
          <pc:docMk/>
          <pc:sldMk cId="1818339985" sldId="285"/>
        </pc:sldMkLst>
      </pc:sldChg>
      <pc:sldChg chg="del">
        <pc:chgData name="Inge van Steen" userId="b7af8d2b-3eda-4fcb-a931-3c6afb410171" providerId="ADAL" clId="{5B158C4D-3F2A-D645-BBA9-53758258B2D8}" dt="2022-12-16T14:31:51.546" v="107" actId="2696"/>
        <pc:sldMkLst>
          <pc:docMk/>
          <pc:sldMk cId="1083475097" sldId="287"/>
        </pc:sldMkLst>
      </pc:sldChg>
      <pc:sldChg chg="del">
        <pc:chgData name="Inge van Steen" userId="b7af8d2b-3eda-4fcb-a931-3c6afb410171" providerId="ADAL" clId="{5B158C4D-3F2A-D645-BBA9-53758258B2D8}" dt="2022-12-16T14:31:51.546" v="107" actId="2696"/>
        <pc:sldMkLst>
          <pc:docMk/>
          <pc:sldMk cId="1858243219" sldId="288"/>
        </pc:sldMkLst>
      </pc:sldChg>
      <pc:sldChg chg="del">
        <pc:chgData name="Inge van Steen" userId="b7af8d2b-3eda-4fcb-a931-3c6afb410171" providerId="ADAL" clId="{5B158C4D-3F2A-D645-BBA9-53758258B2D8}" dt="2022-12-16T14:31:51.546" v="107" actId="2696"/>
        <pc:sldMkLst>
          <pc:docMk/>
          <pc:sldMk cId="3347619689" sldId="289"/>
        </pc:sldMkLst>
      </pc:sldChg>
      <pc:sldChg chg="del">
        <pc:chgData name="Inge van Steen" userId="b7af8d2b-3eda-4fcb-a931-3c6afb410171" providerId="ADAL" clId="{5B158C4D-3F2A-D645-BBA9-53758258B2D8}" dt="2022-12-16T14:31:51.546" v="107" actId="2696"/>
        <pc:sldMkLst>
          <pc:docMk/>
          <pc:sldMk cId="377558639" sldId="290"/>
        </pc:sldMkLst>
      </pc:sldChg>
      <pc:sldChg chg="del">
        <pc:chgData name="Inge van Steen" userId="b7af8d2b-3eda-4fcb-a931-3c6afb410171" providerId="ADAL" clId="{5B158C4D-3F2A-D645-BBA9-53758258B2D8}" dt="2022-12-16T14:31:51.546" v="107" actId="2696"/>
        <pc:sldMkLst>
          <pc:docMk/>
          <pc:sldMk cId="3141986122" sldId="291"/>
        </pc:sldMkLst>
      </pc:sldChg>
      <pc:sldChg chg="del">
        <pc:chgData name="Inge van Steen" userId="b7af8d2b-3eda-4fcb-a931-3c6afb410171" providerId="ADAL" clId="{5B158C4D-3F2A-D645-BBA9-53758258B2D8}" dt="2022-12-16T14:31:51.546" v="107" actId="2696"/>
        <pc:sldMkLst>
          <pc:docMk/>
          <pc:sldMk cId="1971417984" sldId="292"/>
        </pc:sldMkLst>
      </pc:sldChg>
      <pc:sldChg chg="del">
        <pc:chgData name="Inge van Steen" userId="b7af8d2b-3eda-4fcb-a931-3c6afb410171" providerId="ADAL" clId="{5B158C4D-3F2A-D645-BBA9-53758258B2D8}" dt="2022-12-16T14:31:51.546" v="107" actId="2696"/>
        <pc:sldMkLst>
          <pc:docMk/>
          <pc:sldMk cId="1008209716" sldId="293"/>
        </pc:sldMkLst>
      </pc:sldChg>
      <pc:sldChg chg="del">
        <pc:chgData name="Inge van Steen" userId="b7af8d2b-3eda-4fcb-a931-3c6afb410171" providerId="ADAL" clId="{5B158C4D-3F2A-D645-BBA9-53758258B2D8}" dt="2022-12-16T14:31:51.546" v="107" actId="2696"/>
        <pc:sldMkLst>
          <pc:docMk/>
          <pc:sldMk cId="2324653201" sldId="294"/>
        </pc:sldMkLst>
      </pc:sldChg>
      <pc:sldChg chg="addSp delSp modSp new mod ord">
        <pc:chgData name="Inge van Steen" userId="b7af8d2b-3eda-4fcb-a931-3c6afb410171" providerId="ADAL" clId="{5B158C4D-3F2A-D645-BBA9-53758258B2D8}" dt="2022-12-16T14:38:18.108" v="367" actId="1076"/>
        <pc:sldMkLst>
          <pc:docMk/>
          <pc:sldMk cId="1565254054" sldId="295"/>
        </pc:sldMkLst>
        <pc:spChg chg="add mod">
          <ac:chgData name="Inge van Steen" userId="b7af8d2b-3eda-4fcb-a931-3c6afb410171" providerId="ADAL" clId="{5B158C4D-3F2A-D645-BBA9-53758258B2D8}" dt="2022-12-16T14:33:52.304" v="146" actId="255"/>
          <ac:spMkLst>
            <pc:docMk/>
            <pc:sldMk cId="1565254054" sldId="295"/>
            <ac:spMk id="3" creationId="{566B7C82-9250-8E4B-1246-2BC4D14C77CF}"/>
          </ac:spMkLst>
        </pc:spChg>
        <pc:spChg chg="add del mod">
          <ac:chgData name="Inge van Steen" userId="b7af8d2b-3eda-4fcb-a931-3c6afb410171" providerId="ADAL" clId="{5B158C4D-3F2A-D645-BBA9-53758258B2D8}" dt="2022-12-16T14:33:58.080" v="147" actId="21"/>
          <ac:spMkLst>
            <pc:docMk/>
            <pc:sldMk cId="1565254054" sldId="295"/>
            <ac:spMk id="4" creationId="{D8E84852-9F3E-C928-0A51-E1017FD6667A}"/>
          </ac:spMkLst>
        </pc:spChg>
        <pc:spChg chg="add mod">
          <ac:chgData name="Inge van Steen" userId="b7af8d2b-3eda-4fcb-a931-3c6afb410171" providerId="ADAL" clId="{5B158C4D-3F2A-D645-BBA9-53758258B2D8}" dt="2022-12-16T14:38:13.972" v="366" actId="14100"/>
          <ac:spMkLst>
            <pc:docMk/>
            <pc:sldMk cId="1565254054" sldId="295"/>
            <ac:spMk id="5" creationId="{80694673-675C-7C34-6473-8E79C10AD2FD}"/>
          </ac:spMkLst>
        </pc:spChg>
        <pc:picChg chg="add mod">
          <ac:chgData name="Inge van Steen" userId="b7af8d2b-3eda-4fcb-a931-3c6afb410171" providerId="ADAL" clId="{5B158C4D-3F2A-D645-BBA9-53758258B2D8}" dt="2022-12-16T14:38:18.108" v="367" actId="1076"/>
          <ac:picMkLst>
            <pc:docMk/>
            <pc:sldMk cId="1565254054" sldId="295"/>
            <ac:picMk id="2" creationId="{5B051631-77BA-39D4-BE22-141FD197A84C}"/>
          </ac:picMkLst>
        </pc:picChg>
      </pc:sldChg>
      <pc:sldChg chg="addSp delSp modSp new mod">
        <pc:chgData name="Inge van Steen" userId="b7af8d2b-3eda-4fcb-a931-3c6afb410171" providerId="ADAL" clId="{5B158C4D-3F2A-D645-BBA9-53758258B2D8}" dt="2022-12-16T14:34:14.200" v="151" actId="1076"/>
        <pc:sldMkLst>
          <pc:docMk/>
          <pc:sldMk cId="3517030334" sldId="296"/>
        </pc:sldMkLst>
        <pc:spChg chg="add del mod">
          <ac:chgData name="Inge van Steen" userId="b7af8d2b-3eda-4fcb-a931-3c6afb410171" providerId="ADAL" clId="{5B158C4D-3F2A-D645-BBA9-53758258B2D8}" dt="2022-12-16T14:18:31.005" v="18" actId="478"/>
          <ac:spMkLst>
            <pc:docMk/>
            <pc:sldMk cId="3517030334" sldId="296"/>
            <ac:spMk id="3" creationId="{AF5E47CD-1460-B714-9E2B-93C7D4662D73}"/>
          </ac:spMkLst>
        </pc:spChg>
        <pc:spChg chg="add mod">
          <ac:chgData name="Inge van Steen" userId="b7af8d2b-3eda-4fcb-a931-3c6afb410171" providerId="ADAL" clId="{5B158C4D-3F2A-D645-BBA9-53758258B2D8}" dt="2022-12-16T14:34:14.200" v="151" actId="1076"/>
          <ac:spMkLst>
            <pc:docMk/>
            <pc:sldMk cId="3517030334" sldId="296"/>
            <ac:spMk id="5" creationId="{144A33B5-0FC3-BF36-AFA9-1DEC2AF32254}"/>
          </ac:spMkLst>
        </pc:spChg>
        <pc:spChg chg="add mod">
          <ac:chgData name="Inge van Steen" userId="b7af8d2b-3eda-4fcb-a931-3c6afb410171" providerId="ADAL" clId="{5B158C4D-3F2A-D645-BBA9-53758258B2D8}" dt="2022-12-16T14:34:09.862" v="150" actId="1076"/>
          <ac:spMkLst>
            <pc:docMk/>
            <pc:sldMk cId="3517030334" sldId="296"/>
            <ac:spMk id="6" creationId="{82AEB61C-DD70-A95A-99C7-A21BE56C3436}"/>
          </ac:spMkLst>
        </pc:spChg>
        <pc:picChg chg="add mod">
          <ac:chgData name="Inge van Steen" userId="b7af8d2b-3eda-4fcb-a931-3c6afb410171" providerId="ADAL" clId="{5B158C4D-3F2A-D645-BBA9-53758258B2D8}" dt="2022-12-16T14:18:24.005" v="16" actId="1076"/>
          <ac:picMkLst>
            <pc:docMk/>
            <pc:sldMk cId="3517030334" sldId="296"/>
            <ac:picMk id="4" creationId="{DC054DD1-4EAC-99BA-BD31-5D4DB97C94CE}"/>
          </ac:picMkLst>
        </pc:picChg>
      </pc:sldChg>
      <pc:sldChg chg="addSp modSp new mod">
        <pc:chgData name="Inge van Steen" userId="b7af8d2b-3eda-4fcb-a931-3c6afb410171" providerId="ADAL" clId="{5B158C4D-3F2A-D645-BBA9-53758258B2D8}" dt="2022-12-16T14:28:46.227" v="85" actId="1076"/>
        <pc:sldMkLst>
          <pc:docMk/>
          <pc:sldMk cId="3199774977" sldId="297"/>
        </pc:sldMkLst>
        <pc:spChg chg="add mod">
          <ac:chgData name="Inge van Steen" userId="b7af8d2b-3eda-4fcb-a931-3c6afb410171" providerId="ADAL" clId="{5B158C4D-3F2A-D645-BBA9-53758258B2D8}" dt="2022-12-16T14:28:46.227" v="85" actId="1076"/>
          <ac:spMkLst>
            <pc:docMk/>
            <pc:sldMk cId="3199774977" sldId="297"/>
            <ac:spMk id="3" creationId="{C010F538-6438-004B-E63D-CE7040A322FB}"/>
          </ac:spMkLst>
        </pc:spChg>
        <pc:picChg chg="add mod">
          <ac:chgData name="Inge van Steen" userId="b7af8d2b-3eda-4fcb-a931-3c6afb410171" providerId="ADAL" clId="{5B158C4D-3F2A-D645-BBA9-53758258B2D8}" dt="2022-12-16T14:19:50.691" v="23" actId="1076"/>
          <ac:picMkLst>
            <pc:docMk/>
            <pc:sldMk cId="3199774977" sldId="297"/>
            <ac:picMk id="2" creationId="{2026BDA4-5B13-8CF8-DA9F-2630D5477552}"/>
          </ac:picMkLst>
        </pc:picChg>
      </pc:sldChg>
      <pc:sldChg chg="addSp modSp new mod">
        <pc:chgData name="Inge van Steen" userId="b7af8d2b-3eda-4fcb-a931-3c6afb410171" providerId="ADAL" clId="{5B158C4D-3F2A-D645-BBA9-53758258B2D8}" dt="2022-12-16T14:28:01.051" v="79" actId="1076"/>
        <pc:sldMkLst>
          <pc:docMk/>
          <pc:sldMk cId="3257946090" sldId="298"/>
        </pc:sldMkLst>
        <pc:spChg chg="add mod">
          <ac:chgData name="Inge van Steen" userId="b7af8d2b-3eda-4fcb-a931-3c6afb410171" providerId="ADAL" clId="{5B158C4D-3F2A-D645-BBA9-53758258B2D8}" dt="2022-12-16T14:28:01.051" v="79" actId="1076"/>
          <ac:spMkLst>
            <pc:docMk/>
            <pc:sldMk cId="3257946090" sldId="298"/>
            <ac:spMk id="3" creationId="{FACB04CC-E7EC-88DD-18BD-CEB266F412C3}"/>
          </ac:spMkLst>
        </pc:spChg>
        <pc:picChg chg="add mod">
          <ac:chgData name="Inge van Steen" userId="b7af8d2b-3eda-4fcb-a931-3c6afb410171" providerId="ADAL" clId="{5B158C4D-3F2A-D645-BBA9-53758258B2D8}" dt="2022-12-16T14:20:41.412" v="28" actId="1076"/>
          <ac:picMkLst>
            <pc:docMk/>
            <pc:sldMk cId="3257946090" sldId="298"/>
            <ac:picMk id="2" creationId="{468DE215-2530-87BA-0F73-0503E8623B7A}"/>
          </ac:picMkLst>
        </pc:picChg>
      </pc:sldChg>
      <pc:sldChg chg="addSp modSp new mod">
        <pc:chgData name="Inge van Steen" userId="b7af8d2b-3eda-4fcb-a931-3c6afb410171" providerId="ADAL" clId="{5B158C4D-3F2A-D645-BBA9-53758258B2D8}" dt="2022-12-16T14:26:42.091" v="74" actId="20577"/>
        <pc:sldMkLst>
          <pc:docMk/>
          <pc:sldMk cId="3168507239" sldId="299"/>
        </pc:sldMkLst>
        <pc:spChg chg="add mod">
          <ac:chgData name="Inge van Steen" userId="b7af8d2b-3eda-4fcb-a931-3c6afb410171" providerId="ADAL" clId="{5B158C4D-3F2A-D645-BBA9-53758258B2D8}" dt="2022-12-16T14:26:42.091" v="74" actId="20577"/>
          <ac:spMkLst>
            <pc:docMk/>
            <pc:sldMk cId="3168507239" sldId="299"/>
            <ac:spMk id="3" creationId="{55BC9415-5DC1-1DFC-E1EF-84327C7C08D3}"/>
          </ac:spMkLst>
        </pc:spChg>
        <pc:picChg chg="add mod">
          <ac:chgData name="Inge van Steen" userId="b7af8d2b-3eda-4fcb-a931-3c6afb410171" providerId="ADAL" clId="{5B158C4D-3F2A-D645-BBA9-53758258B2D8}" dt="2022-12-16T14:21:20.325" v="33" actId="1076"/>
          <ac:picMkLst>
            <pc:docMk/>
            <pc:sldMk cId="3168507239" sldId="299"/>
            <ac:picMk id="2" creationId="{E116BBE1-B1AB-B249-D231-8FFA84BFAD5C}"/>
          </ac:picMkLst>
        </pc:picChg>
      </pc:sldChg>
      <pc:sldChg chg="addSp modSp new mod">
        <pc:chgData name="Inge van Steen" userId="b7af8d2b-3eda-4fcb-a931-3c6afb410171" providerId="ADAL" clId="{5B158C4D-3F2A-D645-BBA9-53758258B2D8}" dt="2022-12-16T14:25:35.435" v="57" actId="1076"/>
        <pc:sldMkLst>
          <pc:docMk/>
          <pc:sldMk cId="1130693929" sldId="300"/>
        </pc:sldMkLst>
        <pc:spChg chg="add mod">
          <ac:chgData name="Inge van Steen" userId="b7af8d2b-3eda-4fcb-a931-3c6afb410171" providerId="ADAL" clId="{5B158C4D-3F2A-D645-BBA9-53758258B2D8}" dt="2022-12-16T14:25:35.435" v="57" actId="1076"/>
          <ac:spMkLst>
            <pc:docMk/>
            <pc:sldMk cId="1130693929" sldId="300"/>
            <ac:spMk id="3" creationId="{81E4AA79-F6D6-CB27-E9CB-09A441AEC868}"/>
          </ac:spMkLst>
        </pc:spChg>
        <pc:picChg chg="add mod">
          <ac:chgData name="Inge van Steen" userId="b7af8d2b-3eda-4fcb-a931-3c6afb410171" providerId="ADAL" clId="{5B158C4D-3F2A-D645-BBA9-53758258B2D8}" dt="2022-12-16T14:21:48.170" v="38" actId="1076"/>
          <ac:picMkLst>
            <pc:docMk/>
            <pc:sldMk cId="1130693929" sldId="300"/>
            <ac:picMk id="2" creationId="{CF6C36D9-38B2-F72C-DBCF-BE40671BCC27}"/>
          </ac:picMkLst>
        </pc:picChg>
      </pc:sldChg>
      <pc:sldChg chg="addSp modSp new mod">
        <pc:chgData name="Inge van Steen" userId="b7af8d2b-3eda-4fcb-a931-3c6afb410171" providerId="ADAL" clId="{5B158C4D-3F2A-D645-BBA9-53758258B2D8}" dt="2022-12-16T14:23:58.352" v="51" actId="1076"/>
        <pc:sldMkLst>
          <pc:docMk/>
          <pc:sldMk cId="3707385087" sldId="301"/>
        </pc:sldMkLst>
        <pc:spChg chg="add mod">
          <ac:chgData name="Inge van Steen" userId="b7af8d2b-3eda-4fcb-a931-3c6afb410171" providerId="ADAL" clId="{5B158C4D-3F2A-D645-BBA9-53758258B2D8}" dt="2022-12-16T14:23:58.352" v="51" actId="1076"/>
          <ac:spMkLst>
            <pc:docMk/>
            <pc:sldMk cId="3707385087" sldId="301"/>
            <ac:spMk id="3" creationId="{9D740135-4707-7A00-1B15-5685A2D857DB}"/>
          </ac:spMkLst>
        </pc:spChg>
        <pc:picChg chg="add mod">
          <ac:chgData name="Inge van Steen" userId="b7af8d2b-3eda-4fcb-a931-3c6afb410171" providerId="ADAL" clId="{5B158C4D-3F2A-D645-BBA9-53758258B2D8}" dt="2022-12-16T14:22:50.399" v="43" actId="1076"/>
          <ac:picMkLst>
            <pc:docMk/>
            <pc:sldMk cId="3707385087" sldId="301"/>
            <ac:picMk id="2" creationId="{8A00F098-8C96-4531-4FB7-46943C5F1D5C}"/>
          </ac:picMkLst>
        </pc:picChg>
      </pc:sldChg>
    </pc:docChg>
  </pc:docChgLst>
  <pc:docChgLst>
    <pc:chgData name="Inge Steen" userId="b7af8d2b-3eda-4fcb-a931-3c6afb410171" providerId="ADAL" clId="{BB36D950-13D8-45A5-96E1-A11D47D9F1D7}"/>
    <pc:docChg chg="custSel addSld delSld modSld sldOrd">
      <pc:chgData name="Inge Steen" userId="b7af8d2b-3eda-4fcb-a931-3c6afb410171" providerId="ADAL" clId="{BB36D950-13D8-45A5-96E1-A11D47D9F1D7}" dt="2022-12-06T15:06:37.624" v="67" actId="478"/>
      <pc:docMkLst>
        <pc:docMk/>
      </pc:docMkLst>
      <pc:sldChg chg="addSp delSp modSp add mod ord setBg delAnim delDesignElem">
        <pc:chgData name="Inge Steen" userId="b7af8d2b-3eda-4fcb-a931-3c6afb410171" providerId="ADAL" clId="{BB36D950-13D8-45A5-96E1-A11D47D9F1D7}" dt="2022-12-06T14:40:52.214" v="42" actId="1076"/>
        <pc:sldMkLst>
          <pc:docMk/>
          <pc:sldMk cId="1710127140" sldId="256"/>
        </pc:sldMkLst>
        <pc:spChg chg="mod">
          <ac:chgData name="Inge Steen" userId="b7af8d2b-3eda-4fcb-a931-3c6afb410171" providerId="ADAL" clId="{BB36D950-13D8-45A5-96E1-A11D47D9F1D7}" dt="2022-12-06T14:40:52.214" v="42" actId="1076"/>
          <ac:spMkLst>
            <pc:docMk/>
            <pc:sldMk cId="1710127140" sldId="256"/>
            <ac:spMk id="2" creationId="{E489FAA5-97C6-65CB-ED7E-C679E5D032C8}"/>
          </ac:spMkLst>
        </pc:spChg>
        <pc:spChg chg="del">
          <ac:chgData name="Inge Steen" userId="b7af8d2b-3eda-4fcb-a931-3c6afb410171" providerId="ADAL" clId="{BB36D950-13D8-45A5-96E1-A11D47D9F1D7}" dt="2022-12-06T14:35:44.337" v="11" actId="478"/>
          <ac:spMkLst>
            <pc:docMk/>
            <pc:sldMk cId="1710127140" sldId="256"/>
            <ac:spMk id="3" creationId="{7556BD50-F5EE-7675-F296-04101C1CEC9D}"/>
          </ac:spMkLst>
        </pc:spChg>
        <pc:spChg chg="add del mod">
          <ac:chgData name="Inge Steen" userId="b7af8d2b-3eda-4fcb-a931-3c6afb410171" providerId="ADAL" clId="{BB36D950-13D8-45A5-96E1-A11D47D9F1D7}" dt="2022-12-06T14:35:51.833" v="13" actId="478"/>
          <ac:spMkLst>
            <pc:docMk/>
            <pc:sldMk cId="1710127140" sldId="256"/>
            <ac:spMk id="7" creationId="{171B3BB3-1A92-5317-028B-D560CA503992}"/>
          </ac:spMkLst>
        </pc:spChg>
        <pc:picChg chg="mod">
          <ac:chgData name="Inge Steen" userId="b7af8d2b-3eda-4fcb-a931-3c6afb410171" providerId="ADAL" clId="{BB36D950-13D8-45A5-96E1-A11D47D9F1D7}" dt="2022-12-06T14:35:48.549" v="12" actId="1076"/>
          <ac:picMkLst>
            <pc:docMk/>
            <pc:sldMk cId="1710127140" sldId="256"/>
            <ac:picMk id="5" creationId="{13A2DE66-9391-72EB-D85F-CF1E4E50CFD9}"/>
          </ac:picMkLst>
        </pc:picChg>
        <pc:cxnChg chg="del">
          <ac:chgData name="Inge Steen" userId="b7af8d2b-3eda-4fcb-a931-3c6afb410171" providerId="ADAL" clId="{BB36D950-13D8-45A5-96E1-A11D47D9F1D7}" dt="2022-12-06T14:35:15.173" v="4"/>
          <ac:cxnSpMkLst>
            <pc:docMk/>
            <pc:sldMk cId="1710127140" sldId="256"/>
            <ac:cxnSpMk id="1050" creationId="{60188E89-AF78-40F6-B787-E9BD9C625686}"/>
          </ac:cxnSpMkLst>
        </pc:cxnChg>
      </pc:sldChg>
      <pc:sldChg chg="delSp add ord setBg delDesignElem">
        <pc:chgData name="Inge Steen" userId="b7af8d2b-3eda-4fcb-a931-3c6afb410171" providerId="ADAL" clId="{BB36D950-13D8-45A5-96E1-A11D47D9F1D7}" dt="2022-12-06T14:41:30.770" v="44"/>
        <pc:sldMkLst>
          <pc:docMk/>
          <pc:sldMk cId="1580541046" sldId="257"/>
        </pc:sldMkLst>
        <pc:spChg chg="del">
          <ac:chgData name="Inge Steen" userId="b7af8d2b-3eda-4fcb-a931-3c6afb410171" providerId="ADAL" clId="{BB36D950-13D8-45A5-96E1-A11D47D9F1D7}" dt="2022-12-06T14:35:15.173" v="4"/>
          <ac:spMkLst>
            <pc:docMk/>
            <pc:sldMk cId="1580541046" sldId="257"/>
            <ac:spMk id="9" creationId="{79BB35BC-D5C2-4C8B-A22A-A71E6191913B}"/>
          </ac:spMkLst>
        </pc:spChg>
      </pc:sldChg>
      <pc:sldChg chg="add ord">
        <pc:chgData name="Inge Steen" userId="b7af8d2b-3eda-4fcb-a931-3c6afb410171" providerId="ADAL" clId="{BB36D950-13D8-45A5-96E1-A11D47D9F1D7}" dt="2022-12-06T14:41:50.262" v="48"/>
        <pc:sldMkLst>
          <pc:docMk/>
          <pc:sldMk cId="638285453" sldId="258"/>
        </pc:sldMkLst>
      </pc:sldChg>
      <pc:sldChg chg="delSp add ord setBg delDesignElem">
        <pc:chgData name="Inge Steen" userId="b7af8d2b-3eda-4fcb-a931-3c6afb410171" providerId="ADAL" clId="{BB36D950-13D8-45A5-96E1-A11D47D9F1D7}" dt="2022-12-06T14:41:39.902" v="46"/>
        <pc:sldMkLst>
          <pc:docMk/>
          <pc:sldMk cId="679678420" sldId="259"/>
        </pc:sldMkLst>
        <pc:spChg chg="del">
          <ac:chgData name="Inge Steen" userId="b7af8d2b-3eda-4fcb-a931-3c6afb410171" providerId="ADAL" clId="{BB36D950-13D8-45A5-96E1-A11D47D9F1D7}" dt="2022-12-06T14:35:15.173" v="4"/>
          <ac:spMkLst>
            <pc:docMk/>
            <pc:sldMk cId="679678420" sldId="259"/>
            <ac:spMk id="2057" creationId="{79BB35BC-D5C2-4C8B-A22A-A71E6191913B}"/>
          </ac:spMkLst>
        </pc:spChg>
      </pc:sldChg>
      <pc:sldChg chg="add del">
        <pc:chgData name="Inge Steen" userId="b7af8d2b-3eda-4fcb-a931-3c6afb410171" providerId="ADAL" clId="{BB36D950-13D8-45A5-96E1-A11D47D9F1D7}" dt="2022-12-06T14:40:05.958" v="15" actId="47"/>
        <pc:sldMkLst>
          <pc:docMk/>
          <pc:sldMk cId="409111627" sldId="260"/>
        </pc:sldMkLst>
      </pc:sldChg>
      <pc:sldChg chg="addSp delSp modSp add mod setBg delDesignElem">
        <pc:chgData name="Inge Steen" userId="b7af8d2b-3eda-4fcb-a931-3c6afb410171" providerId="ADAL" clId="{BB36D950-13D8-45A5-96E1-A11D47D9F1D7}" dt="2022-12-06T15:05:39.583" v="66" actId="1076"/>
        <pc:sldMkLst>
          <pc:docMk/>
          <pc:sldMk cId="630788533" sldId="261"/>
        </pc:sldMkLst>
        <pc:spChg chg="add mod">
          <ac:chgData name="Inge Steen" userId="b7af8d2b-3eda-4fcb-a931-3c6afb410171" providerId="ADAL" clId="{BB36D950-13D8-45A5-96E1-A11D47D9F1D7}" dt="2022-12-06T15:05:32.486" v="63" actId="20577"/>
          <ac:spMkLst>
            <pc:docMk/>
            <pc:sldMk cId="630788533" sldId="261"/>
            <ac:spMk id="3" creationId="{EA0EF0B3-BD44-6A85-3627-11977E747F89}"/>
          </ac:spMkLst>
        </pc:spChg>
        <pc:spChg chg="del">
          <ac:chgData name="Inge Steen" userId="b7af8d2b-3eda-4fcb-a931-3c6afb410171" providerId="ADAL" clId="{BB36D950-13D8-45A5-96E1-A11D47D9F1D7}" dt="2022-12-06T14:35:15.173" v="4"/>
          <ac:spMkLst>
            <pc:docMk/>
            <pc:sldMk cId="630788533" sldId="261"/>
            <ac:spMk id="5129" creationId="{62A38935-BB53-4DF7-A56E-48DD25B685D7}"/>
          </ac:spMkLst>
        </pc:spChg>
        <pc:spChg chg="del">
          <ac:chgData name="Inge Steen" userId="b7af8d2b-3eda-4fcb-a931-3c6afb410171" providerId="ADAL" clId="{BB36D950-13D8-45A5-96E1-A11D47D9F1D7}" dt="2022-12-06T14:35:15.173" v="4"/>
          <ac:spMkLst>
            <pc:docMk/>
            <pc:sldMk cId="630788533" sldId="261"/>
            <ac:spMk id="5134" creationId="{91F32EBA-ED97-466E-8CFA-8382584155D0}"/>
          </ac:spMkLst>
        </pc:spChg>
        <pc:picChg chg="mod">
          <ac:chgData name="Inge Steen" userId="b7af8d2b-3eda-4fcb-a931-3c6afb410171" providerId="ADAL" clId="{BB36D950-13D8-45A5-96E1-A11D47D9F1D7}" dt="2022-12-06T15:05:39.583" v="66" actId="1076"/>
          <ac:picMkLst>
            <pc:docMk/>
            <pc:sldMk cId="630788533" sldId="261"/>
            <ac:picMk id="5122" creationId="{20A8DBEE-3631-A933-E27F-170BB7A07248}"/>
          </ac:picMkLst>
        </pc:picChg>
      </pc:sldChg>
      <pc:sldChg chg="modSp del mod">
        <pc:chgData name="Inge Steen" userId="b7af8d2b-3eda-4fcb-a931-3c6afb410171" providerId="ADAL" clId="{BB36D950-13D8-45A5-96E1-A11D47D9F1D7}" dt="2022-12-06T14:35:54.439" v="14" actId="47"/>
        <pc:sldMkLst>
          <pc:docMk/>
          <pc:sldMk cId="4013405800" sldId="283"/>
        </pc:sldMkLst>
        <pc:spChg chg="mod">
          <ac:chgData name="Inge Steen" userId="b7af8d2b-3eda-4fcb-a931-3c6afb410171" providerId="ADAL" clId="{BB36D950-13D8-45A5-96E1-A11D47D9F1D7}" dt="2022-12-06T14:35:34.311" v="8" actId="27636"/>
          <ac:spMkLst>
            <pc:docMk/>
            <pc:sldMk cId="4013405800" sldId="283"/>
            <ac:spMk id="4" creationId="{0690E652-210F-4CF6-B41C-4ED7E6B5E1DF}"/>
          </ac:spMkLst>
        </pc:spChg>
      </pc:sldChg>
      <pc:sldChg chg="delSp mod">
        <pc:chgData name="Inge Steen" userId="b7af8d2b-3eda-4fcb-a931-3c6afb410171" providerId="ADAL" clId="{BB36D950-13D8-45A5-96E1-A11D47D9F1D7}" dt="2022-12-06T15:06:37.624" v="67" actId="478"/>
        <pc:sldMkLst>
          <pc:docMk/>
          <pc:sldMk cId="1818339985" sldId="285"/>
        </pc:sldMkLst>
        <pc:spChg chg="del">
          <ac:chgData name="Inge Steen" userId="b7af8d2b-3eda-4fcb-a931-3c6afb410171" providerId="ADAL" clId="{BB36D950-13D8-45A5-96E1-A11D47D9F1D7}" dt="2022-12-06T15:06:37.624" v="67" actId="478"/>
          <ac:spMkLst>
            <pc:docMk/>
            <pc:sldMk cId="1818339985" sldId="285"/>
            <ac:spMk id="5" creationId="{56FB9750-5E62-4269-B8F9-CF176F0339B0}"/>
          </ac:spMkLst>
        </pc:spChg>
      </pc:sldChg>
      <pc:sldChg chg="modSp mod delCm">
        <pc:chgData name="Inge Steen" userId="b7af8d2b-3eda-4fcb-a931-3c6afb410171" providerId="ADAL" clId="{BB36D950-13D8-45A5-96E1-A11D47D9F1D7}" dt="2022-12-06T15:05:08.642" v="59" actId="20577"/>
        <pc:sldMkLst>
          <pc:docMk/>
          <pc:sldMk cId="2324653201" sldId="294"/>
        </pc:sldMkLst>
        <pc:spChg chg="mod">
          <ac:chgData name="Inge Steen" userId="b7af8d2b-3eda-4fcb-a931-3c6afb410171" providerId="ADAL" clId="{BB36D950-13D8-45A5-96E1-A11D47D9F1D7}" dt="2022-12-06T15:05:08.642" v="59" actId="20577"/>
          <ac:spMkLst>
            <pc:docMk/>
            <pc:sldMk cId="2324653201" sldId="294"/>
            <ac:spMk id="4" creationId="{910E9D2D-8B2D-467D-B1D5-BB9AF52AC3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5F90E-397D-E541-EA67-E78A847D093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B2B2D42-46AE-EE2A-C46E-5CA7A0FF4D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FA0B798-990F-E1D1-5127-485E17E40847}"/>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5" name="Tijdelijke aanduiding voor voettekst 4">
            <a:extLst>
              <a:ext uri="{FF2B5EF4-FFF2-40B4-BE49-F238E27FC236}">
                <a16:creationId xmlns:a16="http://schemas.microsoft.com/office/drawing/2014/main" id="{8A9E8F3A-83A2-337D-E468-06FC455943D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45D0B0-4F09-6C05-63F0-515D7B6A9B5E}"/>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69853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77833C-3D01-4480-F618-1C71EEC1AF4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424F85D-BAB8-8499-CE39-8B12FDA552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7304897-FD47-5C35-49A4-5DBC5CD04DAE}"/>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5" name="Tijdelijke aanduiding voor voettekst 4">
            <a:extLst>
              <a:ext uri="{FF2B5EF4-FFF2-40B4-BE49-F238E27FC236}">
                <a16:creationId xmlns:a16="http://schemas.microsoft.com/office/drawing/2014/main" id="{1B3BE43E-2F31-3805-1EEA-634439F6FE2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164A291-8650-FC71-B37E-36AA3EA2E491}"/>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256595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1C53F88-1A30-5A3D-8727-99F579CFDA0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4DF7E4D-4E96-6BC8-DC0D-538196F2B33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9EDFE4E-0156-81B3-C51F-50E24FA23A22}"/>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5" name="Tijdelijke aanduiding voor voettekst 4">
            <a:extLst>
              <a:ext uri="{FF2B5EF4-FFF2-40B4-BE49-F238E27FC236}">
                <a16:creationId xmlns:a16="http://schemas.microsoft.com/office/drawing/2014/main" id="{3EF1D26C-5C1D-F172-4FAE-336B8224A6D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B5D2346-DB67-928A-E034-582020E4FF62}"/>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91310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86E5BB-3403-2512-64F7-3E6DF6F54F7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753AD9D-7DB1-612E-AF19-93DC5FBA209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3669CBF-6EE6-C571-5AF4-E06E73AF5273}"/>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5" name="Tijdelijke aanduiding voor voettekst 4">
            <a:extLst>
              <a:ext uri="{FF2B5EF4-FFF2-40B4-BE49-F238E27FC236}">
                <a16:creationId xmlns:a16="http://schemas.microsoft.com/office/drawing/2014/main" id="{80C9B255-D99C-C47E-8966-2346B6E55E2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986E263-74C3-DA85-9AAD-CFCFC62E6362}"/>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347112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646D3D-8F2F-EC64-F59F-0B72E3A4FB7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F4BAABC-84F6-1D61-5302-388AD3DDB7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9D64E84-2C82-254D-0D48-6803142B5D70}"/>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5" name="Tijdelijke aanduiding voor voettekst 4">
            <a:extLst>
              <a:ext uri="{FF2B5EF4-FFF2-40B4-BE49-F238E27FC236}">
                <a16:creationId xmlns:a16="http://schemas.microsoft.com/office/drawing/2014/main" id="{F09222FA-0611-87C1-5616-15E32DBAC8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1108476-1ABE-8032-BD33-C69B2821C955}"/>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142870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867C62-D6AD-844F-D9F6-6027C6A0DB4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1976BBA-F451-7AB1-8DE8-3A1D68C2C4B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6A215F7-A74F-BBD3-DE0A-601F20D3737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1F8390B9-60D4-A186-96E4-F0A9F8F885A8}"/>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6" name="Tijdelijke aanduiding voor voettekst 5">
            <a:extLst>
              <a:ext uri="{FF2B5EF4-FFF2-40B4-BE49-F238E27FC236}">
                <a16:creationId xmlns:a16="http://schemas.microsoft.com/office/drawing/2014/main" id="{1D67362E-9FEE-E50B-9B2C-E0D82F933DB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60A0CD6-7E0F-7BBF-C9C8-13F7AE1E93F5}"/>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1382961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620AC5-0014-66FD-9F0E-41616C8731E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D3D68DB-B933-1D57-6E58-7B7D5D6768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E5DE77D-5D1E-01A3-A15A-3C21020B0AC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F6EDF60-A846-B4D8-EC57-17B7A70F4B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1634DF7-5F84-7547-752B-4D633F990EF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283D524-5551-08D4-F343-781BD0BDFFB7}"/>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8" name="Tijdelijke aanduiding voor voettekst 7">
            <a:extLst>
              <a:ext uri="{FF2B5EF4-FFF2-40B4-BE49-F238E27FC236}">
                <a16:creationId xmlns:a16="http://schemas.microsoft.com/office/drawing/2014/main" id="{336DDA7B-69F8-CD17-53A2-2FFD976DCF3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2F95421-F5B5-1B3E-9BDE-A68EC47063F8}"/>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329881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F190D7-1BA9-E6B9-DE40-C7ED53F4BF9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F23E82A-DDD7-6515-1701-6A54E94A3DCD}"/>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4" name="Tijdelijke aanduiding voor voettekst 3">
            <a:extLst>
              <a:ext uri="{FF2B5EF4-FFF2-40B4-BE49-F238E27FC236}">
                <a16:creationId xmlns:a16="http://schemas.microsoft.com/office/drawing/2014/main" id="{F55A509E-60F1-B762-4C07-BE8F5F458DF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8BD8B16-B037-B94C-8A8F-40C5DAAACA45}"/>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250834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CE28663-E5CD-B1C5-D20E-BE2D7D0FDC7B}"/>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3" name="Tijdelijke aanduiding voor voettekst 2">
            <a:extLst>
              <a:ext uri="{FF2B5EF4-FFF2-40B4-BE49-F238E27FC236}">
                <a16:creationId xmlns:a16="http://schemas.microsoft.com/office/drawing/2014/main" id="{E311BE77-C8C2-7ACA-128A-CDC2E663257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745228D-DD70-E8C8-DB1C-A2D44D36A365}"/>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256338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591A2C-DBF6-BBFC-9ED3-E0563F9B2BE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9900E4E-AE8A-CFA2-C0D4-B423EEB3D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B81E0C0-0E4C-7D78-4A58-E7BF0A487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90CAC40-D8E5-7160-6578-DD76C690CAE6}"/>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6" name="Tijdelijke aanduiding voor voettekst 5">
            <a:extLst>
              <a:ext uri="{FF2B5EF4-FFF2-40B4-BE49-F238E27FC236}">
                <a16:creationId xmlns:a16="http://schemas.microsoft.com/office/drawing/2014/main" id="{907E042C-780E-829A-8923-69F190CBD48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B4487C8-07CB-5326-ACBA-F741921434E7}"/>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422286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A3BEC-D532-F904-BC2E-3AFAA0EBC6F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B02C9D2-B521-99A6-97AD-388C5E7C4C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3D8A3E1-39BB-4D7E-978A-8E2C9E8713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70FEEF1-4D9D-7518-F955-524741E02D31}"/>
              </a:ext>
            </a:extLst>
          </p:cNvPr>
          <p:cNvSpPr>
            <a:spLocks noGrp="1"/>
          </p:cNvSpPr>
          <p:nvPr>
            <p:ph type="dt" sz="half" idx="10"/>
          </p:nvPr>
        </p:nvSpPr>
        <p:spPr/>
        <p:txBody>
          <a:bodyPr/>
          <a:lstStyle/>
          <a:p>
            <a:fld id="{F974EEF6-1EC3-3E4C-8B39-939B6C196A81}" type="datetimeFigureOut">
              <a:rPr lang="nl-NL" smtClean="0"/>
              <a:t>16-12-2022</a:t>
            </a:fld>
            <a:endParaRPr lang="nl-NL"/>
          </a:p>
        </p:txBody>
      </p:sp>
      <p:sp>
        <p:nvSpPr>
          <p:cNvPr id="6" name="Tijdelijke aanduiding voor voettekst 5">
            <a:extLst>
              <a:ext uri="{FF2B5EF4-FFF2-40B4-BE49-F238E27FC236}">
                <a16:creationId xmlns:a16="http://schemas.microsoft.com/office/drawing/2014/main" id="{37B29E27-BDBB-85AA-6342-CDF27AD0FF6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5AC6CF-147E-A66E-19F4-5825BFDFD74C}"/>
              </a:ext>
            </a:extLst>
          </p:cNvPr>
          <p:cNvSpPr>
            <a:spLocks noGrp="1"/>
          </p:cNvSpPr>
          <p:nvPr>
            <p:ph type="sldNum" sz="quarter" idx="12"/>
          </p:nvPr>
        </p:nvSpPr>
        <p:spPr/>
        <p:txBody>
          <a:bodyPr/>
          <a:lstStyle/>
          <a:p>
            <a:fld id="{861DFB50-1062-B44B-80C6-BD8C5C8906BA}" type="slidenum">
              <a:rPr lang="nl-NL" smtClean="0"/>
              <a:t>‹nr.›</a:t>
            </a:fld>
            <a:endParaRPr lang="nl-NL"/>
          </a:p>
        </p:txBody>
      </p:sp>
    </p:spTree>
    <p:extLst>
      <p:ext uri="{BB962C8B-B14F-4D97-AF65-F5344CB8AC3E}">
        <p14:creationId xmlns:p14="http://schemas.microsoft.com/office/powerpoint/2010/main" val="1442307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82C39AB-E228-F34B-49FE-9329AB926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7226512-E1E7-AE56-C520-1CC9EA28A8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2033ECE-41C0-6919-FE11-2D61E1E778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4EEF6-1EC3-3E4C-8B39-939B6C196A81}" type="datetimeFigureOut">
              <a:rPr lang="nl-NL" smtClean="0"/>
              <a:t>16-12-2022</a:t>
            </a:fld>
            <a:endParaRPr lang="nl-NL"/>
          </a:p>
        </p:txBody>
      </p:sp>
      <p:sp>
        <p:nvSpPr>
          <p:cNvPr id="5" name="Tijdelijke aanduiding voor voettekst 4">
            <a:extLst>
              <a:ext uri="{FF2B5EF4-FFF2-40B4-BE49-F238E27FC236}">
                <a16:creationId xmlns:a16="http://schemas.microsoft.com/office/drawing/2014/main" id="{5EFD298B-564E-F2A8-BB48-F1ED36EA28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0BEC985-EFEB-6077-14E5-FD3689F0E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DFB50-1062-B44B-80C6-BD8C5C8906BA}" type="slidenum">
              <a:rPr lang="nl-NL" smtClean="0"/>
              <a:t>‹nr.›</a:t>
            </a:fld>
            <a:endParaRPr lang="nl-NL"/>
          </a:p>
        </p:txBody>
      </p:sp>
    </p:spTree>
    <p:extLst>
      <p:ext uri="{BB962C8B-B14F-4D97-AF65-F5344CB8AC3E}">
        <p14:creationId xmlns:p14="http://schemas.microsoft.com/office/powerpoint/2010/main" val="348732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nric.org/nl/duurzame-ontwikkelingsdoelstellingen/sdg-1/"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fbeeldingsresultaten voor sdg nederland">
            <a:extLst>
              <a:ext uri="{FF2B5EF4-FFF2-40B4-BE49-F238E27FC236}">
                <a16:creationId xmlns:a16="http://schemas.microsoft.com/office/drawing/2014/main" id="{5B051631-77BA-39D4-BE22-141FD197A84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77100" y="431596"/>
            <a:ext cx="4739213" cy="4739213"/>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566B7C82-9250-8E4B-1246-2BC4D14C77CF}"/>
              </a:ext>
            </a:extLst>
          </p:cNvPr>
          <p:cNvSpPr txBox="1"/>
          <p:nvPr/>
        </p:nvSpPr>
        <p:spPr>
          <a:xfrm>
            <a:off x="1168400" y="708595"/>
            <a:ext cx="3497176" cy="1477328"/>
          </a:xfrm>
          <a:prstGeom prst="rect">
            <a:avLst/>
          </a:prstGeom>
          <a:noFill/>
        </p:spPr>
        <p:txBody>
          <a:bodyPr wrap="none" rtlCol="0">
            <a:spAutoFit/>
          </a:bodyPr>
          <a:lstStyle/>
          <a:p>
            <a:r>
              <a:rPr lang="nl-NL" sz="6600" dirty="0" err="1"/>
              <a:t>SDG’s</a:t>
            </a:r>
            <a:endParaRPr lang="nl-NL" sz="6600" dirty="0"/>
          </a:p>
          <a:p>
            <a:r>
              <a:rPr lang="nl-NL" sz="2400" dirty="0"/>
              <a:t>IBS presentatie en product</a:t>
            </a:r>
          </a:p>
        </p:txBody>
      </p:sp>
      <p:sp>
        <p:nvSpPr>
          <p:cNvPr id="5" name="Tekstvak 4">
            <a:extLst>
              <a:ext uri="{FF2B5EF4-FFF2-40B4-BE49-F238E27FC236}">
                <a16:creationId xmlns:a16="http://schemas.microsoft.com/office/drawing/2014/main" id="{80694673-675C-7C34-6473-8E79C10AD2FD}"/>
              </a:ext>
            </a:extLst>
          </p:cNvPr>
          <p:cNvSpPr txBox="1"/>
          <p:nvPr/>
        </p:nvSpPr>
        <p:spPr>
          <a:xfrm>
            <a:off x="850900" y="4395079"/>
            <a:ext cx="6995056" cy="2031325"/>
          </a:xfrm>
          <a:prstGeom prst="rect">
            <a:avLst/>
          </a:prstGeom>
          <a:noFill/>
        </p:spPr>
        <p:txBody>
          <a:bodyPr wrap="square" rtlCol="0">
            <a:spAutoFit/>
          </a:bodyPr>
          <a:lstStyle/>
          <a:p>
            <a:r>
              <a:rPr lang="nl-NL" dirty="0"/>
              <a:t>Hoe ga jij rekening houden met de </a:t>
            </a:r>
            <a:r>
              <a:rPr lang="nl-NL" dirty="0" err="1"/>
              <a:t>SDG’s</a:t>
            </a:r>
            <a:endParaRPr lang="nl-NL" dirty="0"/>
          </a:p>
          <a:p>
            <a:r>
              <a:rPr lang="nl-NL" dirty="0"/>
              <a:t>Die in deze presentatie worden beschreven?</a:t>
            </a:r>
          </a:p>
          <a:p>
            <a:r>
              <a:rPr lang="nl-NL" dirty="0">
                <a:hlinkClick r:id="rId3"/>
              </a:rPr>
              <a:t>https://unric.org/nl/duurzame-ontwikkelingsdoelstellingen/sdg-1/</a:t>
            </a:r>
            <a:endParaRPr lang="nl-NL" dirty="0"/>
          </a:p>
          <a:p>
            <a:r>
              <a:rPr lang="nl-NL" dirty="0"/>
              <a:t> </a:t>
            </a:r>
          </a:p>
          <a:p>
            <a:endParaRPr lang="nl-NL" dirty="0"/>
          </a:p>
          <a:p>
            <a:endParaRPr lang="nl-NL" dirty="0"/>
          </a:p>
          <a:p>
            <a:r>
              <a:rPr lang="nl-NL" b="1" i="1" dirty="0">
                <a:solidFill>
                  <a:srgbClr val="FF40FF"/>
                </a:solidFill>
              </a:rPr>
              <a:t>* Toets 3 Verslag: Beschrijf hoe er rekening wordt gehouden met </a:t>
            </a:r>
            <a:r>
              <a:rPr lang="nl-NL" b="1" i="1" dirty="0" err="1">
                <a:solidFill>
                  <a:srgbClr val="FF40FF"/>
                </a:solidFill>
              </a:rPr>
              <a:t>SDG’s</a:t>
            </a:r>
            <a:r>
              <a:rPr lang="nl-NL" b="1" i="1" dirty="0">
                <a:solidFill>
                  <a:srgbClr val="FF40FF"/>
                </a:solidFill>
              </a:rPr>
              <a:t> </a:t>
            </a:r>
          </a:p>
        </p:txBody>
      </p:sp>
    </p:spTree>
    <p:extLst>
      <p:ext uri="{BB962C8B-B14F-4D97-AF65-F5344CB8AC3E}">
        <p14:creationId xmlns:p14="http://schemas.microsoft.com/office/powerpoint/2010/main" val="1565254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Afbeeldingsresultaten voor sdg 12.nl">
            <a:extLst>
              <a:ext uri="{FF2B5EF4-FFF2-40B4-BE49-F238E27FC236}">
                <a16:creationId xmlns:a16="http://schemas.microsoft.com/office/drawing/2014/main" id="{48D78D28-424F-B5A0-FF91-200FCF7A831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319"/>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FF570549-1C50-10DC-EECB-899207263078}"/>
              </a:ext>
            </a:extLst>
          </p:cNvPr>
          <p:cNvSpPr txBox="1"/>
          <p:nvPr/>
        </p:nvSpPr>
        <p:spPr>
          <a:xfrm>
            <a:off x="6513788" y="2333297"/>
            <a:ext cx="4840010" cy="1845003"/>
          </a:xfrm>
          <a:prstGeom prst="rect">
            <a:avLst/>
          </a:prstGeom>
        </p:spPr>
        <p:txBody>
          <a:bodyPr vert="horz" lIns="91440" tIns="45720" rIns="91440" bIns="45720" rtlCol="0">
            <a:normAutofit/>
          </a:bodyPr>
          <a:lstStyle/>
          <a:p>
            <a:pPr>
              <a:lnSpc>
                <a:spcPct val="90000"/>
              </a:lnSpc>
              <a:spcAft>
                <a:spcPts val="600"/>
              </a:spcAft>
            </a:pPr>
            <a:r>
              <a:rPr lang="en-US" sz="2000" b="0" i="0" dirty="0">
                <a:effectLst/>
              </a:rPr>
              <a:t>SDG 12</a:t>
            </a:r>
            <a:r>
              <a:rPr lang="en-US" sz="2000" dirty="0"/>
              <a:t> </a:t>
            </a:r>
            <a:r>
              <a:rPr lang="en-US" sz="2000" b="0" i="0" dirty="0" err="1">
                <a:effectLst/>
              </a:rPr>
              <a:t>moet</a:t>
            </a:r>
            <a:r>
              <a:rPr lang="en-US" sz="2000" b="0" i="0" dirty="0">
                <a:effectLst/>
              </a:rPr>
              <a:t> </a:t>
            </a:r>
            <a:r>
              <a:rPr lang="en-US" sz="2000" b="0" i="0" dirty="0" err="1">
                <a:effectLst/>
              </a:rPr>
              <a:t>ervoor</a:t>
            </a:r>
            <a:r>
              <a:rPr lang="en-US" sz="2000" b="0" i="0" dirty="0">
                <a:effectLst/>
              </a:rPr>
              <a:t> </a:t>
            </a:r>
            <a:r>
              <a:rPr lang="en-US" sz="2000" b="0" i="0" dirty="0" err="1">
                <a:effectLst/>
              </a:rPr>
              <a:t>zorgen</a:t>
            </a:r>
            <a:r>
              <a:rPr lang="en-US" sz="2000" b="0" i="0" dirty="0">
                <a:effectLst/>
              </a:rPr>
              <a:t> </a:t>
            </a:r>
            <a:r>
              <a:rPr lang="en-US" sz="2000" b="0" i="0" dirty="0" err="1">
                <a:effectLst/>
              </a:rPr>
              <a:t>dat</a:t>
            </a:r>
            <a:r>
              <a:rPr lang="en-US" sz="2000" b="0" i="0" dirty="0">
                <a:effectLst/>
              </a:rPr>
              <a:t> we de </a:t>
            </a:r>
            <a:r>
              <a:rPr lang="en-US" sz="2000" b="0" i="0" dirty="0" err="1">
                <a:effectLst/>
              </a:rPr>
              <a:t>druk</a:t>
            </a:r>
            <a:r>
              <a:rPr lang="en-US" sz="2000" b="0" i="0" dirty="0">
                <a:effectLst/>
              </a:rPr>
              <a:t> op de </a:t>
            </a:r>
            <a:r>
              <a:rPr lang="en-US" sz="2000" b="0" i="0" dirty="0" err="1">
                <a:effectLst/>
              </a:rPr>
              <a:t>aarde</a:t>
            </a:r>
            <a:r>
              <a:rPr lang="en-US" sz="2000" b="0" i="0" dirty="0">
                <a:effectLst/>
              </a:rPr>
              <a:t> </a:t>
            </a:r>
            <a:r>
              <a:rPr lang="en-US" sz="2000" b="0" i="0" dirty="0" err="1">
                <a:effectLst/>
              </a:rPr>
              <a:t>sterk</a:t>
            </a:r>
            <a:r>
              <a:rPr lang="en-US" sz="2000" b="0" i="0" dirty="0">
                <a:effectLst/>
              </a:rPr>
              <a:t> </a:t>
            </a:r>
            <a:r>
              <a:rPr lang="en-US" sz="2000" b="0" i="0" dirty="0" err="1">
                <a:effectLst/>
              </a:rPr>
              <a:t>verlagen</a:t>
            </a:r>
            <a:r>
              <a:rPr lang="en-US" sz="2000" b="0" i="0" dirty="0">
                <a:effectLst/>
              </a:rPr>
              <a:t>. Door </a:t>
            </a:r>
            <a:r>
              <a:rPr lang="en-US" sz="2000" b="0" i="0" dirty="0" err="1">
                <a:effectLst/>
              </a:rPr>
              <a:t>duurzamer</a:t>
            </a:r>
            <a:r>
              <a:rPr lang="en-US" sz="2000" b="0" i="0" dirty="0">
                <a:effectLst/>
              </a:rPr>
              <a:t> </a:t>
            </a:r>
            <a:r>
              <a:rPr lang="en-US" sz="2000" b="0" i="0" dirty="0" err="1">
                <a:effectLst/>
              </a:rPr>
              <a:t>gebruik</a:t>
            </a:r>
            <a:r>
              <a:rPr lang="en-US" sz="2000" b="0" i="0" dirty="0">
                <a:effectLst/>
              </a:rPr>
              <a:t> van </a:t>
            </a:r>
            <a:r>
              <a:rPr lang="en-US" sz="2000" b="0" i="0" dirty="0" err="1">
                <a:effectLst/>
              </a:rPr>
              <a:t>grondstoffen</a:t>
            </a:r>
            <a:r>
              <a:rPr lang="en-US" sz="2000" b="0" i="0" dirty="0">
                <a:effectLst/>
              </a:rPr>
              <a:t> </a:t>
            </a:r>
            <a:r>
              <a:rPr lang="en-US" sz="2000" b="0" i="0" dirty="0" err="1">
                <a:effectLst/>
              </a:rPr>
              <a:t>worden</a:t>
            </a:r>
            <a:r>
              <a:rPr lang="en-US" sz="2000" b="0" i="0" dirty="0">
                <a:effectLst/>
              </a:rPr>
              <a:t> we er minder </a:t>
            </a:r>
            <a:r>
              <a:rPr lang="en-US" sz="2000" b="0" i="0" dirty="0" err="1">
                <a:effectLst/>
              </a:rPr>
              <a:t>afhankelijk</a:t>
            </a:r>
            <a:r>
              <a:rPr lang="en-US" sz="2000" b="0" i="0" dirty="0">
                <a:effectLst/>
              </a:rPr>
              <a:t> van, </a:t>
            </a:r>
            <a:r>
              <a:rPr lang="en-US" sz="2000" b="0" i="0" dirty="0" err="1">
                <a:effectLst/>
              </a:rPr>
              <a:t>verkleinen</a:t>
            </a:r>
            <a:r>
              <a:rPr lang="en-US" sz="2000" b="0" i="0" dirty="0">
                <a:effectLst/>
              </a:rPr>
              <a:t> we </a:t>
            </a:r>
            <a:r>
              <a:rPr lang="en-US" sz="2000" b="0" i="0" dirty="0" err="1">
                <a:effectLst/>
              </a:rPr>
              <a:t>onze</a:t>
            </a:r>
            <a:r>
              <a:rPr lang="en-US" sz="2000" b="0" i="0" dirty="0">
                <a:effectLst/>
              </a:rPr>
              <a:t> </a:t>
            </a:r>
            <a:r>
              <a:rPr lang="en-US" sz="2000" b="0" i="0" dirty="0" err="1">
                <a:effectLst/>
              </a:rPr>
              <a:t>voetafdruk</a:t>
            </a:r>
            <a:r>
              <a:rPr lang="en-US" sz="2000" b="0" i="0" dirty="0">
                <a:effectLst/>
              </a:rPr>
              <a:t> </a:t>
            </a:r>
            <a:r>
              <a:rPr lang="en-US" sz="2000" b="0" i="0" dirty="0" err="1">
                <a:effectLst/>
              </a:rPr>
              <a:t>en</a:t>
            </a:r>
            <a:r>
              <a:rPr lang="en-US" sz="2000" b="0" i="0" dirty="0">
                <a:effectLst/>
              </a:rPr>
              <a:t> </a:t>
            </a:r>
            <a:r>
              <a:rPr lang="en-US" sz="2000" b="0" i="0" dirty="0" err="1">
                <a:effectLst/>
              </a:rPr>
              <a:t>houden</a:t>
            </a:r>
            <a:r>
              <a:rPr lang="en-US" sz="2000" b="0" i="0" dirty="0">
                <a:effectLst/>
              </a:rPr>
              <a:t> we de </a:t>
            </a:r>
            <a:r>
              <a:rPr lang="en-US" sz="2000" b="0" i="0" dirty="0" err="1">
                <a:effectLst/>
              </a:rPr>
              <a:t>aarde</a:t>
            </a:r>
            <a:r>
              <a:rPr lang="en-US" sz="2000" b="0" i="0" dirty="0">
                <a:effectLst/>
              </a:rPr>
              <a:t> </a:t>
            </a:r>
            <a:r>
              <a:rPr lang="en-US" sz="2000" b="0" i="0" dirty="0" err="1">
                <a:effectLst/>
              </a:rPr>
              <a:t>leefbaar</a:t>
            </a:r>
            <a:r>
              <a:rPr lang="en-US" sz="2000" b="0" i="0" dirty="0">
                <a:effectLst/>
              </a:rPr>
              <a:t>.</a:t>
            </a:r>
            <a:endParaRPr lang="en-US" sz="2000" dirty="0"/>
          </a:p>
        </p:txBody>
      </p:sp>
    </p:spTree>
    <p:extLst>
      <p:ext uri="{BB962C8B-B14F-4D97-AF65-F5344CB8AC3E}">
        <p14:creationId xmlns:p14="http://schemas.microsoft.com/office/powerpoint/2010/main" val="67967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C054DD1-4EAC-99BA-BD31-5D4DB97C94CE}"/>
              </a:ext>
            </a:extLst>
          </p:cNvPr>
          <p:cNvPicPr>
            <a:picLocks noChangeAspect="1"/>
          </p:cNvPicPr>
          <p:nvPr/>
        </p:nvPicPr>
        <p:blipFill>
          <a:blip r:embed="rId2"/>
          <a:stretch>
            <a:fillRect/>
          </a:stretch>
        </p:blipFill>
        <p:spPr>
          <a:xfrm>
            <a:off x="7176008" y="1276342"/>
            <a:ext cx="3935984" cy="3935984"/>
          </a:xfrm>
          <a:prstGeom prst="rect">
            <a:avLst/>
          </a:prstGeom>
        </p:spPr>
      </p:pic>
      <p:sp>
        <p:nvSpPr>
          <p:cNvPr id="5" name="Tekstvak 4">
            <a:extLst>
              <a:ext uri="{FF2B5EF4-FFF2-40B4-BE49-F238E27FC236}">
                <a16:creationId xmlns:a16="http://schemas.microsoft.com/office/drawing/2014/main" id="{144A33B5-0FC3-BF36-AFA9-1DEC2AF32254}"/>
              </a:ext>
            </a:extLst>
          </p:cNvPr>
          <p:cNvSpPr txBox="1"/>
          <p:nvPr/>
        </p:nvSpPr>
        <p:spPr>
          <a:xfrm>
            <a:off x="463455" y="4473662"/>
            <a:ext cx="5880099" cy="1477328"/>
          </a:xfrm>
          <a:prstGeom prst="rect">
            <a:avLst/>
          </a:prstGeom>
          <a:noFill/>
        </p:spPr>
        <p:txBody>
          <a:bodyPr wrap="square" rtlCol="0">
            <a:spAutoFit/>
          </a:bodyPr>
          <a:lstStyle/>
          <a:p>
            <a:r>
              <a:rPr lang="nl-NL" b="1" i="0" u="none" strike="noStrike" dirty="0">
                <a:solidFill>
                  <a:srgbClr val="222222"/>
                </a:solidFill>
                <a:effectLst/>
                <a:latin typeface="Roboto" panose="02000000000000000000" pitchFamily="2" charset="0"/>
              </a:rPr>
              <a:t>Een terugkerend onderwerp in beide ontwikkelingsdoelstellingen is armoede. Het doel van de </a:t>
            </a:r>
            <a:r>
              <a:rPr lang="nl-NL" b="1" i="0" u="none" strike="noStrike" dirty="0" err="1">
                <a:solidFill>
                  <a:srgbClr val="222222"/>
                </a:solidFill>
                <a:effectLst/>
                <a:latin typeface="Roboto" panose="02000000000000000000" pitchFamily="2" charset="0"/>
              </a:rPr>
              <a:t>MDG’s</a:t>
            </a:r>
            <a:r>
              <a:rPr lang="nl-NL" b="1" i="0" u="none" strike="noStrike" dirty="0">
                <a:solidFill>
                  <a:srgbClr val="222222"/>
                </a:solidFill>
                <a:effectLst/>
                <a:latin typeface="Roboto" panose="02000000000000000000" pitchFamily="2" charset="0"/>
              </a:rPr>
              <a:t> was om het aantal personen wiens inkomen lager is dan $1,25 per dag te halveren tussen 1990 en 2015.</a:t>
            </a:r>
            <a:endParaRPr lang="nl-NL" dirty="0"/>
          </a:p>
        </p:txBody>
      </p:sp>
      <p:sp>
        <p:nvSpPr>
          <p:cNvPr id="6" name="Tekstvak 5">
            <a:extLst>
              <a:ext uri="{FF2B5EF4-FFF2-40B4-BE49-F238E27FC236}">
                <a16:creationId xmlns:a16="http://schemas.microsoft.com/office/drawing/2014/main" id="{82AEB61C-DD70-A95A-99C7-A21BE56C3436}"/>
              </a:ext>
            </a:extLst>
          </p:cNvPr>
          <p:cNvSpPr txBox="1"/>
          <p:nvPr/>
        </p:nvSpPr>
        <p:spPr>
          <a:xfrm>
            <a:off x="463455" y="431800"/>
            <a:ext cx="3949699" cy="3693319"/>
          </a:xfrm>
          <a:prstGeom prst="rect">
            <a:avLst/>
          </a:prstGeom>
          <a:noFill/>
        </p:spPr>
        <p:txBody>
          <a:bodyPr wrap="square" rtlCol="0">
            <a:spAutoFit/>
          </a:bodyPr>
          <a:lstStyle/>
          <a:p>
            <a:r>
              <a:rPr lang="nl-NL" b="1" i="0" u="none" strike="noStrike" dirty="0">
                <a:solidFill>
                  <a:srgbClr val="222222"/>
                </a:solidFill>
                <a:effectLst/>
                <a:latin typeface="Roboto" panose="02000000000000000000" pitchFamily="2" charset="0"/>
              </a:rPr>
              <a:t>Van 25 tot 27 september 2015 vond er in het hoofdkwartier van de Verenigde Naties in New York de Duurzame Ontwikkelingstop plaats waar alle staatshoofden, overheids- en topvertegenwoordigers samenkwamen. Ze bespraken de nieuwe Duurzame Ontwikkelingsdoelstellingen (</a:t>
            </a:r>
            <a:r>
              <a:rPr lang="nl-NL" b="1" i="0" u="none" strike="noStrike" dirty="0" err="1">
                <a:solidFill>
                  <a:srgbClr val="222222"/>
                </a:solidFill>
                <a:effectLst/>
                <a:latin typeface="Roboto" panose="02000000000000000000" pitchFamily="2" charset="0"/>
              </a:rPr>
              <a:t>SDG’s</a:t>
            </a:r>
            <a:r>
              <a:rPr lang="nl-NL" b="1" i="0" u="none" strike="noStrike" dirty="0">
                <a:solidFill>
                  <a:srgbClr val="222222"/>
                </a:solidFill>
                <a:effectLst/>
                <a:latin typeface="Roboto" panose="02000000000000000000" pitchFamily="2" charset="0"/>
              </a:rPr>
              <a:t>) die tegen 2030 bereikt moeten worden. De </a:t>
            </a:r>
            <a:r>
              <a:rPr lang="nl-NL" b="1" i="0" u="none" strike="noStrike" dirty="0" err="1">
                <a:solidFill>
                  <a:srgbClr val="222222"/>
                </a:solidFill>
                <a:effectLst/>
                <a:latin typeface="Roboto" panose="02000000000000000000" pitchFamily="2" charset="0"/>
              </a:rPr>
              <a:t>SDG’s</a:t>
            </a:r>
            <a:r>
              <a:rPr lang="nl-NL" b="1" i="0" u="none" strike="noStrike" dirty="0">
                <a:solidFill>
                  <a:srgbClr val="222222"/>
                </a:solidFill>
                <a:effectLst/>
                <a:latin typeface="Roboto" panose="02000000000000000000" pitchFamily="2" charset="0"/>
              </a:rPr>
              <a:t> werden voorafgegaan door de Millenniumdoelstellingen (</a:t>
            </a:r>
            <a:r>
              <a:rPr lang="nl-NL" b="1" i="0" u="none" strike="noStrike" dirty="0" err="1">
                <a:solidFill>
                  <a:srgbClr val="222222"/>
                </a:solidFill>
                <a:effectLst/>
                <a:latin typeface="Roboto" panose="02000000000000000000" pitchFamily="2" charset="0"/>
              </a:rPr>
              <a:t>MDG’s</a:t>
            </a:r>
            <a:r>
              <a:rPr lang="nl-NL" b="1" i="0" u="none" strike="noStrike" dirty="0">
                <a:solidFill>
                  <a:srgbClr val="222222"/>
                </a:solidFill>
                <a:effectLst/>
                <a:latin typeface="Roboto" panose="02000000000000000000" pitchFamily="2" charset="0"/>
              </a:rPr>
              <a:t>).</a:t>
            </a:r>
            <a:endParaRPr lang="nl-NL" dirty="0"/>
          </a:p>
        </p:txBody>
      </p:sp>
    </p:spTree>
    <p:extLst>
      <p:ext uri="{BB962C8B-B14F-4D97-AF65-F5344CB8AC3E}">
        <p14:creationId xmlns:p14="http://schemas.microsoft.com/office/powerpoint/2010/main" val="351703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026BDA4-5B13-8CF8-DA9F-2630D5477552}"/>
              </a:ext>
            </a:extLst>
          </p:cNvPr>
          <p:cNvPicPr>
            <a:picLocks noChangeAspect="1"/>
          </p:cNvPicPr>
          <p:nvPr/>
        </p:nvPicPr>
        <p:blipFill>
          <a:blip r:embed="rId2"/>
          <a:stretch>
            <a:fillRect/>
          </a:stretch>
        </p:blipFill>
        <p:spPr>
          <a:xfrm>
            <a:off x="4870703" y="1207008"/>
            <a:ext cx="6136817" cy="4151376"/>
          </a:xfrm>
          <a:prstGeom prst="rect">
            <a:avLst/>
          </a:prstGeom>
        </p:spPr>
      </p:pic>
      <p:sp>
        <p:nvSpPr>
          <p:cNvPr id="3" name="Tekstvak 2">
            <a:extLst>
              <a:ext uri="{FF2B5EF4-FFF2-40B4-BE49-F238E27FC236}">
                <a16:creationId xmlns:a16="http://schemas.microsoft.com/office/drawing/2014/main" id="{C010F538-6438-004B-E63D-CE7040A322FB}"/>
              </a:ext>
            </a:extLst>
          </p:cNvPr>
          <p:cNvSpPr txBox="1"/>
          <p:nvPr/>
        </p:nvSpPr>
        <p:spPr>
          <a:xfrm>
            <a:off x="952501" y="2219063"/>
            <a:ext cx="3568699" cy="3139321"/>
          </a:xfrm>
          <a:prstGeom prst="rect">
            <a:avLst/>
          </a:prstGeom>
          <a:noFill/>
        </p:spPr>
        <p:txBody>
          <a:bodyPr wrap="square" rtlCol="0">
            <a:spAutoFit/>
          </a:bodyPr>
          <a:lstStyle/>
          <a:p>
            <a:r>
              <a:rPr lang="nl-NL" b="1" i="0" u="none" strike="noStrike" dirty="0">
                <a:solidFill>
                  <a:srgbClr val="222222"/>
                </a:solidFill>
                <a:effectLst/>
                <a:latin typeface="Roboto" panose="02000000000000000000" pitchFamily="2" charset="0"/>
              </a:rPr>
              <a:t>Sinds 1990 is het aantal ondervoede mensen in ontwikkelingslanden met bijna 50% verminderd. Die daling kunnen we </a:t>
            </a:r>
            <a:r>
              <a:rPr lang="nl-NL" b="1" i="0" u="none" strike="noStrike" dirty="0" err="1">
                <a:solidFill>
                  <a:srgbClr val="222222"/>
                </a:solidFill>
                <a:effectLst/>
                <a:latin typeface="Roboto" panose="02000000000000000000" pitchFamily="2" charset="0"/>
              </a:rPr>
              <a:t>ondermeer</a:t>
            </a:r>
            <a:r>
              <a:rPr lang="nl-NL" b="1" i="0" u="none" strike="noStrike" dirty="0">
                <a:solidFill>
                  <a:srgbClr val="222222"/>
                </a:solidFill>
                <a:effectLst/>
                <a:latin typeface="Roboto" panose="02000000000000000000" pitchFamily="2" charset="0"/>
              </a:rPr>
              <a:t> toeschrijven aan de succesvolle implementatie van de eerste Millenniumdoelstelling. Die was erop gericht om het aantal mensen dat honger lijdt te halveren tussen 1990 en 2015.</a:t>
            </a:r>
            <a:endParaRPr lang="nl-NL" dirty="0"/>
          </a:p>
        </p:txBody>
      </p:sp>
    </p:spTree>
    <p:extLst>
      <p:ext uri="{BB962C8B-B14F-4D97-AF65-F5344CB8AC3E}">
        <p14:creationId xmlns:p14="http://schemas.microsoft.com/office/powerpoint/2010/main" val="319977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68DE215-2530-87BA-0F73-0503E8623B7A}"/>
              </a:ext>
            </a:extLst>
          </p:cNvPr>
          <p:cNvPicPr>
            <a:picLocks noChangeAspect="1"/>
          </p:cNvPicPr>
          <p:nvPr/>
        </p:nvPicPr>
        <p:blipFill>
          <a:blip r:embed="rId2"/>
          <a:stretch>
            <a:fillRect/>
          </a:stretch>
        </p:blipFill>
        <p:spPr>
          <a:xfrm>
            <a:off x="6096000" y="958596"/>
            <a:ext cx="4940808" cy="4940808"/>
          </a:xfrm>
          <a:prstGeom prst="rect">
            <a:avLst/>
          </a:prstGeom>
        </p:spPr>
      </p:pic>
      <p:sp>
        <p:nvSpPr>
          <p:cNvPr id="3" name="Tekstvak 2">
            <a:extLst>
              <a:ext uri="{FF2B5EF4-FFF2-40B4-BE49-F238E27FC236}">
                <a16:creationId xmlns:a16="http://schemas.microsoft.com/office/drawing/2014/main" id="{FACB04CC-E7EC-88DD-18BD-CEB266F412C3}"/>
              </a:ext>
            </a:extLst>
          </p:cNvPr>
          <p:cNvSpPr txBox="1"/>
          <p:nvPr/>
        </p:nvSpPr>
        <p:spPr>
          <a:xfrm>
            <a:off x="1155192" y="3429000"/>
            <a:ext cx="3987799" cy="2308324"/>
          </a:xfrm>
          <a:prstGeom prst="rect">
            <a:avLst/>
          </a:prstGeom>
          <a:noFill/>
        </p:spPr>
        <p:txBody>
          <a:bodyPr wrap="square" rtlCol="0">
            <a:spAutoFit/>
          </a:bodyPr>
          <a:lstStyle/>
          <a:p>
            <a:r>
              <a:rPr lang="nl-NL" b="1" i="0" u="none" strike="noStrike" dirty="0">
                <a:solidFill>
                  <a:srgbClr val="222222"/>
                </a:solidFill>
                <a:effectLst/>
                <a:latin typeface="Roboto" panose="02000000000000000000" pitchFamily="2" charset="0"/>
              </a:rPr>
              <a:t>De derde Duurzame Ontwikkelingsdoelstelling (SDG3) is goede gezondheid en welzijn. Deze doelstelling is opgedeeld in vier grote pijlers die aandacht besteden aan moeder en kind, epidemieën, verkeersveiligheid en gezondheidszorg</a:t>
            </a:r>
            <a:endParaRPr lang="nl-NL" dirty="0"/>
          </a:p>
        </p:txBody>
      </p:sp>
    </p:spTree>
    <p:extLst>
      <p:ext uri="{BB962C8B-B14F-4D97-AF65-F5344CB8AC3E}">
        <p14:creationId xmlns:p14="http://schemas.microsoft.com/office/powerpoint/2010/main" val="3257946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E116BBE1-B1AB-B249-D231-8FFA84BFAD5C}"/>
              </a:ext>
            </a:extLst>
          </p:cNvPr>
          <p:cNvPicPr>
            <a:picLocks noChangeAspect="1"/>
          </p:cNvPicPr>
          <p:nvPr/>
        </p:nvPicPr>
        <p:blipFill>
          <a:blip r:embed="rId2"/>
          <a:stretch>
            <a:fillRect/>
          </a:stretch>
        </p:blipFill>
        <p:spPr>
          <a:xfrm>
            <a:off x="3330711" y="1527048"/>
            <a:ext cx="8003019" cy="3803904"/>
          </a:xfrm>
          <a:prstGeom prst="rect">
            <a:avLst/>
          </a:prstGeom>
        </p:spPr>
      </p:pic>
      <p:sp>
        <p:nvSpPr>
          <p:cNvPr id="3" name="Tekstvak 2">
            <a:extLst>
              <a:ext uri="{FF2B5EF4-FFF2-40B4-BE49-F238E27FC236}">
                <a16:creationId xmlns:a16="http://schemas.microsoft.com/office/drawing/2014/main" id="{55BC9415-5DC1-1DFC-E1EF-84327C7C08D3}"/>
              </a:ext>
            </a:extLst>
          </p:cNvPr>
          <p:cNvSpPr txBox="1"/>
          <p:nvPr/>
        </p:nvSpPr>
        <p:spPr>
          <a:xfrm>
            <a:off x="419100" y="1527048"/>
            <a:ext cx="2501900" cy="4247317"/>
          </a:xfrm>
          <a:prstGeom prst="rect">
            <a:avLst/>
          </a:prstGeom>
          <a:noFill/>
        </p:spPr>
        <p:txBody>
          <a:bodyPr wrap="square" rtlCol="0">
            <a:spAutoFit/>
          </a:bodyPr>
          <a:lstStyle/>
          <a:p>
            <a:r>
              <a:rPr lang="nl-NL" dirty="0">
                <a:solidFill>
                  <a:srgbClr val="333333"/>
                </a:solidFill>
                <a:latin typeface="GT Super Text Book"/>
              </a:rPr>
              <a:t>Goed</a:t>
            </a:r>
            <a:r>
              <a:rPr lang="nl-NL" b="0" i="0" u="none" strike="noStrike" dirty="0">
                <a:solidFill>
                  <a:srgbClr val="333333"/>
                </a:solidFill>
                <a:effectLst/>
                <a:latin typeface="GT Super Text Book"/>
              </a:rPr>
              <a:t> onderwijs is voor mensen in alle leeftijdscategorieën en in alle levensfasen van belang, van voorschoolse educatie tot ‘een leven lang leren’. Onderwijs zorgt ervoor dat de werkenden over vaardigheden beschikken om te kunnen functioneren in een kennisintensieve omgeving</a:t>
            </a:r>
            <a:endParaRPr lang="nl-NL" dirty="0"/>
          </a:p>
        </p:txBody>
      </p:sp>
    </p:spTree>
    <p:extLst>
      <p:ext uri="{BB962C8B-B14F-4D97-AF65-F5344CB8AC3E}">
        <p14:creationId xmlns:p14="http://schemas.microsoft.com/office/powerpoint/2010/main" val="316850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CF6C36D9-38B2-F72C-DBCF-BE40671BCC27}"/>
              </a:ext>
            </a:extLst>
          </p:cNvPr>
          <p:cNvPicPr>
            <a:picLocks noChangeAspect="1"/>
          </p:cNvPicPr>
          <p:nvPr/>
        </p:nvPicPr>
        <p:blipFill>
          <a:blip r:embed="rId2"/>
          <a:stretch>
            <a:fillRect/>
          </a:stretch>
        </p:blipFill>
        <p:spPr>
          <a:xfrm>
            <a:off x="6327648" y="1179576"/>
            <a:ext cx="4498848" cy="4498848"/>
          </a:xfrm>
          <a:prstGeom prst="rect">
            <a:avLst/>
          </a:prstGeom>
        </p:spPr>
      </p:pic>
      <p:sp>
        <p:nvSpPr>
          <p:cNvPr id="3" name="Tekstvak 2">
            <a:extLst>
              <a:ext uri="{FF2B5EF4-FFF2-40B4-BE49-F238E27FC236}">
                <a16:creationId xmlns:a16="http://schemas.microsoft.com/office/drawing/2014/main" id="{81E4AA79-F6D6-CB27-E9CB-09A441AEC868}"/>
              </a:ext>
            </a:extLst>
          </p:cNvPr>
          <p:cNvSpPr txBox="1"/>
          <p:nvPr/>
        </p:nvSpPr>
        <p:spPr>
          <a:xfrm>
            <a:off x="774700" y="2816102"/>
            <a:ext cx="4279900" cy="2862322"/>
          </a:xfrm>
          <a:prstGeom prst="rect">
            <a:avLst/>
          </a:prstGeom>
          <a:noFill/>
        </p:spPr>
        <p:txBody>
          <a:bodyPr wrap="square" rtlCol="0">
            <a:spAutoFit/>
          </a:bodyPr>
          <a:lstStyle/>
          <a:p>
            <a:r>
              <a:rPr lang="nl-NL" b="1" i="0" u="none" strike="noStrike" dirty="0">
                <a:solidFill>
                  <a:srgbClr val="222222"/>
                </a:solidFill>
                <a:effectLst/>
                <a:latin typeface="Roboto" panose="02000000000000000000" pitchFamily="2" charset="0"/>
              </a:rPr>
              <a:t>Wist je dat vrouwen meer dan de helft van de wereldbevolking uitmaken? Toch krijgen vrouwen nog vaak te maken met discriminatie. Zo zijn ze vaak het slachtoffer van geweld en hebben ze in veel landen geen toegang tot gezondheidszorg. Om deze problematiek aan te pakken, ontwikkelde de VN de vijfde Duurzame Ontwikkelingsdoelstelling (SDG 5).</a:t>
            </a:r>
            <a:endParaRPr lang="nl-NL" dirty="0"/>
          </a:p>
        </p:txBody>
      </p:sp>
    </p:spTree>
    <p:extLst>
      <p:ext uri="{BB962C8B-B14F-4D97-AF65-F5344CB8AC3E}">
        <p14:creationId xmlns:p14="http://schemas.microsoft.com/office/powerpoint/2010/main" val="1130693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Afbeeldingsresultaten voor SDG 7 Nederlands">
            <a:extLst>
              <a:ext uri="{FF2B5EF4-FFF2-40B4-BE49-F238E27FC236}">
                <a16:creationId xmlns:a16="http://schemas.microsoft.com/office/drawing/2014/main" id="{40B9EF01-F085-1E0E-9653-0387A712B0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36" r="1" b="1"/>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Tekstvak 2">
            <a:extLst>
              <a:ext uri="{FF2B5EF4-FFF2-40B4-BE49-F238E27FC236}">
                <a16:creationId xmlns:a16="http://schemas.microsoft.com/office/drawing/2014/main" id="{2C10D37B-309F-3407-6385-C13CF06181B6}"/>
              </a:ext>
            </a:extLst>
          </p:cNvPr>
          <p:cNvSpPr txBox="1"/>
          <p:nvPr/>
        </p:nvSpPr>
        <p:spPr>
          <a:xfrm>
            <a:off x="6513788" y="2333297"/>
            <a:ext cx="4840010" cy="2251403"/>
          </a:xfrm>
          <a:prstGeom prst="rect">
            <a:avLst/>
          </a:prstGeom>
        </p:spPr>
        <p:txBody>
          <a:bodyPr vert="horz" lIns="91440" tIns="45720" rIns="91440" bIns="45720" rtlCol="0">
            <a:normAutofit/>
          </a:bodyPr>
          <a:lstStyle/>
          <a:p>
            <a:pPr>
              <a:lnSpc>
                <a:spcPct val="90000"/>
              </a:lnSpc>
              <a:spcAft>
                <a:spcPts val="600"/>
              </a:spcAft>
            </a:pPr>
            <a:r>
              <a:rPr lang="en-US" sz="2000" b="0" i="0" dirty="0">
                <a:effectLst/>
              </a:rPr>
              <a:t>De </a:t>
            </a:r>
            <a:r>
              <a:rPr lang="en-US" sz="2000" b="0" i="0" dirty="0" err="1">
                <a:effectLst/>
              </a:rPr>
              <a:t>maatschappij</a:t>
            </a:r>
            <a:r>
              <a:rPr lang="en-US" sz="2000" b="0" i="0" dirty="0">
                <a:effectLst/>
              </a:rPr>
              <a:t> </a:t>
            </a:r>
            <a:r>
              <a:rPr lang="en-US" sz="2000" b="0" i="0" dirty="0" err="1">
                <a:effectLst/>
              </a:rPr>
              <a:t>zou</a:t>
            </a:r>
            <a:r>
              <a:rPr lang="en-US" sz="2000" b="0" i="0" dirty="0">
                <a:effectLst/>
              </a:rPr>
              <a:t> </a:t>
            </a:r>
            <a:r>
              <a:rPr lang="en-US" sz="2000" b="0" i="0" dirty="0" err="1">
                <a:effectLst/>
              </a:rPr>
              <a:t>zich</a:t>
            </a:r>
            <a:r>
              <a:rPr lang="en-US" sz="2000" b="0" i="0" dirty="0">
                <a:effectLst/>
              </a:rPr>
              <a:t> </a:t>
            </a:r>
            <a:r>
              <a:rPr lang="en-US" sz="2000" b="0" i="0" dirty="0" err="1">
                <a:effectLst/>
              </a:rPr>
              <a:t>niet</a:t>
            </a:r>
            <a:r>
              <a:rPr lang="en-US" sz="2000" b="0" i="0" dirty="0">
                <a:effectLst/>
              </a:rPr>
              <a:t> zo </a:t>
            </a:r>
            <a:r>
              <a:rPr lang="en-US" sz="2000" b="0" i="0" dirty="0" err="1">
                <a:effectLst/>
              </a:rPr>
              <a:t>kunnen</a:t>
            </a:r>
            <a:r>
              <a:rPr lang="en-US" sz="2000" b="0" i="0" dirty="0">
                <a:effectLst/>
              </a:rPr>
              <a:t> </a:t>
            </a:r>
            <a:r>
              <a:rPr lang="en-US" sz="2000" b="0" i="0" dirty="0" err="1">
                <a:effectLst/>
              </a:rPr>
              <a:t>ontwikkelen</a:t>
            </a:r>
            <a:r>
              <a:rPr lang="en-US" sz="2000" b="0" i="0" dirty="0">
                <a:effectLst/>
              </a:rPr>
              <a:t> </a:t>
            </a:r>
            <a:r>
              <a:rPr lang="en-US" sz="2000" b="0" i="0" dirty="0" err="1">
                <a:effectLst/>
              </a:rPr>
              <a:t>zoals</a:t>
            </a:r>
            <a:r>
              <a:rPr lang="en-US" sz="2000" b="0" i="0" dirty="0">
                <a:effectLst/>
              </a:rPr>
              <a:t> het nu </a:t>
            </a:r>
            <a:r>
              <a:rPr lang="en-US" sz="2000" b="0" i="0" dirty="0" err="1">
                <a:effectLst/>
              </a:rPr>
              <a:t>doet</a:t>
            </a:r>
            <a:r>
              <a:rPr lang="en-US" sz="2000" b="0" i="0" dirty="0">
                <a:effectLst/>
              </a:rPr>
              <a:t> </a:t>
            </a:r>
            <a:r>
              <a:rPr lang="en-US" sz="2000" b="0" i="0" dirty="0" err="1">
                <a:effectLst/>
              </a:rPr>
              <a:t>zonder</a:t>
            </a:r>
            <a:r>
              <a:rPr lang="en-US" sz="2000" b="0" i="0" dirty="0">
                <a:effectLst/>
              </a:rPr>
              <a:t> </a:t>
            </a:r>
            <a:r>
              <a:rPr lang="en-US" sz="2000" b="0" i="0" dirty="0" err="1">
                <a:effectLst/>
              </a:rPr>
              <a:t>energie</a:t>
            </a:r>
            <a:r>
              <a:rPr lang="en-US" sz="2000" b="0" i="0" dirty="0">
                <a:effectLst/>
              </a:rPr>
              <a:t>. </a:t>
            </a:r>
            <a:r>
              <a:rPr lang="en-US" sz="2000" b="0" i="0" dirty="0" err="1">
                <a:effectLst/>
              </a:rPr>
              <a:t>Daarom</a:t>
            </a:r>
            <a:r>
              <a:rPr lang="en-US" sz="2000" b="0" i="0" dirty="0">
                <a:effectLst/>
              </a:rPr>
              <a:t> is het </a:t>
            </a:r>
            <a:r>
              <a:rPr lang="en-US" sz="2000" b="0" i="0" dirty="0" err="1">
                <a:effectLst/>
              </a:rPr>
              <a:t>belangrijk</a:t>
            </a:r>
            <a:r>
              <a:rPr lang="en-US" sz="2000" b="0" i="0" dirty="0">
                <a:effectLst/>
              </a:rPr>
              <a:t> </a:t>
            </a:r>
            <a:r>
              <a:rPr lang="en-US" sz="2000" b="0" i="0" dirty="0" err="1">
                <a:effectLst/>
              </a:rPr>
              <a:t>dat</a:t>
            </a:r>
            <a:r>
              <a:rPr lang="en-US" sz="2000" b="0" i="0" dirty="0">
                <a:effectLst/>
              </a:rPr>
              <a:t> </a:t>
            </a:r>
            <a:r>
              <a:rPr lang="en-US" sz="2000" b="0" i="0" dirty="0" err="1">
                <a:effectLst/>
              </a:rPr>
              <a:t>iedereen</a:t>
            </a:r>
            <a:r>
              <a:rPr lang="en-US" sz="2000" b="0" i="0" dirty="0">
                <a:effectLst/>
              </a:rPr>
              <a:t> </a:t>
            </a:r>
            <a:r>
              <a:rPr lang="en-US" sz="2000" b="0" i="0" dirty="0" err="1">
                <a:effectLst/>
              </a:rPr>
              <a:t>gebruik</a:t>
            </a:r>
            <a:r>
              <a:rPr lang="en-US" sz="2000" b="0" i="0" dirty="0">
                <a:effectLst/>
              </a:rPr>
              <a:t> </a:t>
            </a:r>
            <a:r>
              <a:rPr lang="en-US" sz="2000" b="0" i="0" dirty="0" err="1">
                <a:effectLst/>
              </a:rPr>
              <a:t>kan</a:t>
            </a:r>
            <a:r>
              <a:rPr lang="en-US" sz="2000" b="0" i="0" dirty="0">
                <a:effectLst/>
              </a:rPr>
              <a:t> </a:t>
            </a:r>
            <a:r>
              <a:rPr lang="en-US" sz="2000" b="0" i="0" dirty="0" err="1">
                <a:effectLst/>
              </a:rPr>
              <a:t>maken</a:t>
            </a:r>
            <a:r>
              <a:rPr lang="en-US" sz="2000" b="0" i="0" dirty="0">
                <a:effectLst/>
              </a:rPr>
              <a:t> van </a:t>
            </a:r>
            <a:r>
              <a:rPr lang="en-US" sz="2000" b="0" i="0" dirty="0" err="1">
                <a:effectLst/>
              </a:rPr>
              <a:t>energie</a:t>
            </a:r>
            <a:r>
              <a:rPr lang="en-US" sz="2000" b="0" i="0" dirty="0">
                <a:effectLst/>
              </a:rPr>
              <a:t>, </a:t>
            </a:r>
            <a:r>
              <a:rPr lang="en-US" sz="2000" b="0" i="0" dirty="0" err="1">
                <a:effectLst/>
              </a:rPr>
              <a:t>vinden</a:t>
            </a:r>
            <a:r>
              <a:rPr lang="en-US" sz="2000" b="0" i="0" dirty="0">
                <a:effectLst/>
              </a:rPr>
              <a:t> de </a:t>
            </a:r>
            <a:r>
              <a:rPr lang="en-US" sz="2000" b="0" i="0" dirty="0" err="1">
                <a:effectLst/>
              </a:rPr>
              <a:t>Verenigde</a:t>
            </a:r>
            <a:r>
              <a:rPr lang="en-US" sz="2000" b="0" i="0" dirty="0">
                <a:effectLst/>
              </a:rPr>
              <a:t> </a:t>
            </a:r>
            <a:r>
              <a:rPr lang="en-US" sz="2000" b="0" i="0" dirty="0" err="1">
                <a:effectLst/>
              </a:rPr>
              <a:t>Naties</a:t>
            </a:r>
            <a:r>
              <a:rPr lang="en-US" sz="2000" b="0" i="0" dirty="0">
                <a:effectLst/>
              </a:rPr>
              <a:t>. </a:t>
            </a:r>
            <a:r>
              <a:rPr lang="en-US" sz="2000" b="0" i="0" dirty="0" err="1">
                <a:effectLst/>
              </a:rPr>
              <a:t>Een</a:t>
            </a:r>
            <a:r>
              <a:rPr lang="en-US" sz="2000" b="0" i="0" dirty="0">
                <a:effectLst/>
              </a:rPr>
              <a:t> op de </a:t>
            </a:r>
            <a:r>
              <a:rPr lang="en-US" sz="2000" b="0" i="0" dirty="0" err="1">
                <a:effectLst/>
              </a:rPr>
              <a:t>vijf</a:t>
            </a:r>
            <a:r>
              <a:rPr lang="en-US" sz="2000" b="0" i="0" dirty="0">
                <a:effectLst/>
              </a:rPr>
              <a:t> </a:t>
            </a:r>
            <a:r>
              <a:rPr lang="en-US" sz="2000" b="0" i="0" dirty="0" err="1">
                <a:effectLst/>
              </a:rPr>
              <a:t>mensen</a:t>
            </a:r>
            <a:r>
              <a:rPr lang="en-US" sz="2000" b="0" i="0" dirty="0">
                <a:effectLst/>
              </a:rPr>
              <a:t> </a:t>
            </a:r>
            <a:r>
              <a:rPr lang="en-US" sz="2000" b="0" i="0" dirty="0" err="1">
                <a:effectLst/>
              </a:rPr>
              <a:t>heeft</a:t>
            </a:r>
            <a:r>
              <a:rPr lang="en-US" sz="2000" b="0" i="0" dirty="0">
                <a:effectLst/>
              </a:rPr>
              <a:t> op </a:t>
            </a:r>
            <a:r>
              <a:rPr lang="en-US" sz="2000" b="0" i="0" dirty="0" err="1">
                <a:effectLst/>
              </a:rPr>
              <a:t>dit</a:t>
            </a:r>
            <a:r>
              <a:rPr lang="en-US" sz="2000" b="0" i="0" dirty="0">
                <a:effectLst/>
              </a:rPr>
              <a:t> moment </a:t>
            </a:r>
            <a:r>
              <a:rPr lang="en-US" sz="2000" b="0" i="0" dirty="0" err="1">
                <a:effectLst/>
              </a:rPr>
              <a:t>nog</a:t>
            </a:r>
            <a:r>
              <a:rPr lang="en-US" sz="2000" b="0" i="0" dirty="0">
                <a:effectLst/>
              </a:rPr>
              <a:t> </a:t>
            </a:r>
            <a:r>
              <a:rPr lang="en-US" sz="2000" b="0" i="0" dirty="0" err="1">
                <a:effectLst/>
              </a:rPr>
              <a:t>geen</a:t>
            </a:r>
            <a:r>
              <a:rPr lang="en-US" sz="2000" b="0" i="0" dirty="0">
                <a:effectLst/>
              </a:rPr>
              <a:t> </a:t>
            </a:r>
            <a:r>
              <a:rPr lang="en-US" sz="2000" b="0" i="0" dirty="0" err="1">
                <a:effectLst/>
              </a:rPr>
              <a:t>toegang</a:t>
            </a:r>
            <a:r>
              <a:rPr lang="en-US" sz="2000" b="0" i="0" dirty="0">
                <a:effectLst/>
              </a:rPr>
              <a:t> tot </a:t>
            </a:r>
            <a:r>
              <a:rPr lang="en-US" sz="2000" b="0" i="0" dirty="0" err="1">
                <a:effectLst/>
              </a:rPr>
              <a:t>energie</a:t>
            </a:r>
            <a:r>
              <a:rPr lang="en-US" sz="2000" b="0" i="0" dirty="0">
                <a:effectLst/>
              </a:rPr>
              <a:t>.</a:t>
            </a:r>
            <a:endParaRPr lang="en-US" sz="2000" dirty="0"/>
          </a:p>
        </p:txBody>
      </p:sp>
    </p:spTree>
    <p:extLst>
      <p:ext uri="{BB962C8B-B14F-4D97-AF65-F5344CB8AC3E}">
        <p14:creationId xmlns:p14="http://schemas.microsoft.com/office/powerpoint/2010/main" val="1580541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8A00F098-8C96-4531-4FB7-46943C5F1D5C}"/>
              </a:ext>
            </a:extLst>
          </p:cNvPr>
          <p:cNvPicPr>
            <a:picLocks noChangeAspect="1"/>
          </p:cNvPicPr>
          <p:nvPr/>
        </p:nvPicPr>
        <p:blipFill>
          <a:blip r:embed="rId2"/>
          <a:stretch>
            <a:fillRect/>
          </a:stretch>
        </p:blipFill>
        <p:spPr>
          <a:xfrm>
            <a:off x="6096000" y="1050036"/>
            <a:ext cx="4757928" cy="4757928"/>
          </a:xfrm>
          <a:prstGeom prst="rect">
            <a:avLst/>
          </a:prstGeom>
        </p:spPr>
      </p:pic>
      <p:sp>
        <p:nvSpPr>
          <p:cNvPr id="3" name="Tekstvak 2">
            <a:extLst>
              <a:ext uri="{FF2B5EF4-FFF2-40B4-BE49-F238E27FC236}">
                <a16:creationId xmlns:a16="http://schemas.microsoft.com/office/drawing/2014/main" id="{9D740135-4707-7A00-1B15-5685A2D857DB}"/>
              </a:ext>
            </a:extLst>
          </p:cNvPr>
          <p:cNvSpPr txBox="1"/>
          <p:nvPr/>
        </p:nvSpPr>
        <p:spPr>
          <a:xfrm>
            <a:off x="392177" y="3222641"/>
            <a:ext cx="3379723" cy="2585323"/>
          </a:xfrm>
          <a:prstGeom prst="rect">
            <a:avLst/>
          </a:prstGeom>
          <a:noFill/>
        </p:spPr>
        <p:txBody>
          <a:bodyPr wrap="square" rtlCol="0">
            <a:spAutoFit/>
          </a:bodyPr>
          <a:lstStyle/>
          <a:p>
            <a:r>
              <a:rPr lang="nl-NL" b="1" i="0" u="none" strike="noStrike" dirty="0">
                <a:solidFill>
                  <a:srgbClr val="222222"/>
                </a:solidFill>
                <a:effectLst/>
                <a:latin typeface="Roboto" panose="02000000000000000000" pitchFamily="2" charset="0"/>
              </a:rPr>
              <a:t>Vandaag werken wereldwijd 168 miljoen kinderen, 74 miljoen jongvolwassenen zijn werkloos en 60% van de arbeiders werkt zonder contract. De arbeidsmarkt moet veranderen om rechtvaardiger, gelijkwaardiger en veiliger te worden.</a:t>
            </a:r>
            <a:endParaRPr lang="nl-NL" dirty="0"/>
          </a:p>
        </p:txBody>
      </p:sp>
    </p:spTree>
    <p:extLst>
      <p:ext uri="{BB962C8B-B14F-4D97-AF65-F5344CB8AC3E}">
        <p14:creationId xmlns:p14="http://schemas.microsoft.com/office/powerpoint/2010/main" val="3707385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Afbeeldingsresultaten voor sdg nl 10">
            <a:extLst>
              <a:ext uri="{FF2B5EF4-FFF2-40B4-BE49-F238E27FC236}">
                <a16:creationId xmlns:a16="http://schemas.microsoft.com/office/drawing/2014/main" id="{2E5B8B40-2EA7-D3E8-65B5-9CF1544256A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62280" y="730460"/>
            <a:ext cx="4052737" cy="5260765"/>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B202467A-B06A-C07C-EE21-12EDBD168FBA}"/>
              </a:ext>
            </a:extLst>
          </p:cNvPr>
          <p:cNvSpPr txBox="1"/>
          <p:nvPr/>
        </p:nvSpPr>
        <p:spPr>
          <a:xfrm>
            <a:off x="952500" y="2518113"/>
            <a:ext cx="6096000" cy="1200329"/>
          </a:xfrm>
          <a:prstGeom prst="rect">
            <a:avLst/>
          </a:prstGeom>
          <a:noFill/>
        </p:spPr>
        <p:txBody>
          <a:bodyPr wrap="square">
            <a:spAutoFit/>
          </a:bodyPr>
          <a:lstStyle/>
          <a:p>
            <a:r>
              <a:rPr lang="nl-NL" b="1" i="0" dirty="0">
                <a:solidFill>
                  <a:srgbClr val="222222"/>
                </a:solidFill>
                <a:effectLst/>
                <a:latin typeface="Roboto" panose="02000000000000000000" pitchFamily="2" charset="0"/>
              </a:rPr>
              <a:t>Wereldwijd is er ongelijkheid en extreme armoede, ook al neemt ze in het algemeen af. Vandaag leven nog steeds 700 miljoen mensen in extreme armoede, wat gelijk is aan net iets minder dan 10% van de wereldbevolking.</a:t>
            </a:r>
            <a:endParaRPr lang="nl-NL" dirty="0"/>
          </a:p>
        </p:txBody>
      </p:sp>
    </p:spTree>
    <p:extLst>
      <p:ext uri="{BB962C8B-B14F-4D97-AF65-F5344CB8AC3E}">
        <p14:creationId xmlns:p14="http://schemas.microsoft.com/office/powerpoint/2010/main" val="63828545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484</Words>
  <Application>Microsoft Macintosh PowerPoint</Application>
  <PresentationFormat>Breedbeeld</PresentationFormat>
  <Paragraphs>19</Paragraphs>
  <Slides>10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Calibri</vt:lpstr>
      <vt:lpstr>Calibri Light</vt:lpstr>
      <vt:lpstr>GT Super Text Book</vt:lpstr>
      <vt:lpstr>Roboto</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Duurzame productie en consumptie </dc:title>
  <dc:creator>Inge van Steen</dc:creator>
  <cp:lastModifiedBy>Inge van Steen</cp:lastModifiedBy>
  <cp:revision>3</cp:revision>
  <dcterms:created xsi:type="dcterms:W3CDTF">2022-10-26T19:30:28Z</dcterms:created>
  <dcterms:modified xsi:type="dcterms:W3CDTF">2022-12-16T14:38:23Z</dcterms:modified>
</cp:coreProperties>
</file>